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25"/>
  </p:notesMasterIdLst>
  <p:handoutMasterIdLst>
    <p:handoutMasterId r:id="rId26"/>
  </p:handoutMasterIdLst>
  <p:sldIdLst>
    <p:sldId id="258" r:id="rId5"/>
    <p:sldId id="261" r:id="rId6"/>
    <p:sldId id="293" r:id="rId7"/>
    <p:sldId id="283" r:id="rId8"/>
    <p:sldId id="305" r:id="rId9"/>
    <p:sldId id="294" r:id="rId10"/>
    <p:sldId id="297" r:id="rId11"/>
    <p:sldId id="296" r:id="rId12"/>
    <p:sldId id="298" r:id="rId13"/>
    <p:sldId id="299" r:id="rId14"/>
    <p:sldId id="300" r:id="rId15"/>
    <p:sldId id="301" r:id="rId16"/>
    <p:sldId id="302" r:id="rId17"/>
    <p:sldId id="304" r:id="rId18"/>
    <p:sldId id="311" r:id="rId19"/>
    <p:sldId id="303" r:id="rId20"/>
    <p:sldId id="306" r:id="rId21"/>
    <p:sldId id="309" r:id="rId22"/>
    <p:sldId id="307" r:id="rId23"/>
    <p:sldId id="269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j-ea"/>
          <a:ea typeface="+mj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A8E44-586A-497E-A2B2-9BB0A0D7595D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37A054-2C3A-49F1-A24A-D25027955055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개요 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–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요약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역할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일정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사용프로그램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 </a:t>
          </a:r>
          <a:endParaRPr lang="en-US" b="0" dirty="0">
            <a:solidFill>
              <a:schemeClr val="bg1">
                <a:lumMod val="50000"/>
              </a:schemeClr>
            </a:solidFill>
          </a:endParaRPr>
        </a:p>
      </dgm:t>
    </dgm:pt>
    <dgm:pt modelId="{DC14392C-94FA-40E8-903F-8A61EBFED462}" type="sibTrans" cxnId="{E4877773-DCF2-41D8-AD11-D9DF0A162D8A}">
      <dgm:prSet/>
      <dgm:spPr/>
      <dgm:t>
        <a:bodyPr/>
        <a:lstStyle/>
        <a:p>
          <a:endParaRPr lang="en-US"/>
        </a:p>
      </dgm:t>
    </dgm:pt>
    <dgm:pt modelId="{16352B65-E905-4BC6-A885-BE998E3740D7}" type="parTrans" cxnId="{E4877773-DCF2-41D8-AD11-D9DF0A162D8A}">
      <dgm:prSet/>
      <dgm:spPr/>
      <dgm:t>
        <a:bodyPr/>
        <a:lstStyle/>
        <a:p>
          <a:endParaRPr lang="en-US"/>
        </a:p>
      </dgm:t>
    </dgm:pt>
    <dgm:pt modelId="{7A25CD7B-B0E1-477C-975C-A4BAB7FA19D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공통 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- header, main, footer</a:t>
          </a:r>
          <a:endParaRPr lang="en-US" b="0" dirty="0">
            <a:solidFill>
              <a:schemeClr val="bg1">
                <a:lumMod val="50000"/>
              </a:schemeClr>
            </a:solidFill>
          </a:endParaRPr>
        </a:p>
      </dgm:t>
    </dgm:pt>
    <dgm:pt modelId="{4F35F107-E6EA-4F7F-9D70-BEB2C36AC874}" type="sibTrans" cxnId="{AF8E7A11-99D0-4467-BA13-45553E07519A}">
      <dgm:prSet/>
      <dgm:spPr/>
      <dgm:t>
        <a:bodyPr/>
        <a:lstStyle/>
        <a:p>
          <a:endParaRPr lang="en-US"/>
        </a:p>
      </dgm:t>
    </dgm:pt>
    <dgm:pt modelId="{DEBA6A61-3E55-4C56-B314-59C0EE59EDDF}" type="parTrans" cxnId="{AF8E7A11-99D0-4467-BA13-45553E07519A}">
      <dgm:prSet/>
      <dgm:spPr/>
      <dgm:t>
        <a:bodyPr/>
        <a:lstStyle/>
        <a:p>
          <a:endParaRPr lang="en-US"/>
        </a:p>
      </dgm:t>
    </dgm:pt>
    <dgm:pt modelId="{F79BE4C1-2F80-4349-988E-89C39405009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메뉴 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-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차트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투표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방송정보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 err="1">
              <a:solidFill>
                <a:schemeClr val="bg1">
                  <a:lumMod val="50000"/>
                </a:schemeClr>
              </a:solidFill>
            </a:rPr>
            <a:t>다시보기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공지사항</a:t>
          </a:r>
          <a:endParaRPr lang="en-US" b="0" dirty="0">
            <a:solidFill>
              <a:schemeClr val="bg1">
                <a:lumMod val="50000"/>
              </a:schemeClr>
            </a:solidFill>
          </a:endParaRPr>
        </a:p>
      </dgm:t>
    </dgm:pt>
    <dgm:pt modelId="{2DFDE7E0-821D-4494-A6DF-F9CDE3C7E1DF}" type="sibTrans" cxnId="{99531440-E51F-4372-A14B-C8233B195D9D}">
      <dgm:prSet/>
      <dgm:spPr/>
      <dgm:t>
        <a:bodyPr/>
        <a:lstStyle/>
        <a:p>
          <a:endParaRPr lang="en-US"/>
        </a:p>
      </dgm:t>
    </dgm:pt>
    <dgm:pt modelId="{39ACD01C-F0BB-4C6D-9CDB-3F7A4AF124B6}" type="parTrans" cxnId="{99531440-E51F-4372-A14B-C8233B195D9D}">
      <dgm:prSet/>
      <dgm:spPr/>
      <dgm:t>
        <a:bodyPr/>
        <a:lstStyle/>
        <a:p>
          <a:endParaRPr lang="en-US"/>
        </a:p>
      </dgm:t>
    </dgm:pt>
    <dgm:pt modelId="{8006A2EA-2DF3-40FB-886D-F630440EC67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회원 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-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회원가입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로그인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 , ID(PW)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찾기</a:t>
          </a:r>
          <a:endParaRPr lang="en-US" b="0" dirty="0">
            <a:solidFill>
              <a:schemeClr val="bg1">
                <a:lumMod val="50000"/>
              </a:schemeClr>
            </a:solidFill>
          </a:endParaRPr>
        </a:p>
      </dgm:t>
    </dgm:pt>
    <dgm:pt modelId="{3F5F22CC-C6F9-48A0-B521-C84F45CBFD19}" type="sibTrans" cxnId="{80991C0B-754E-403B-9843-F02FB490B40C}">
      <dgm:prSet/>
      <dgm:spPr/>
      <dgm:t>
        <a:bodyPr/>
        <a:lstStyle/>
        <a:p>
          <a:endParaRPr lang="en-US"/>
        </a:p>
      </dgm:t>
    </dgm:pt>
    <dgm:pt modelId="{3E541BA2-D22B-4464-9F83-5B11D23EC4F4}" type="parTrans" cxnId="{80991C0B-754E-403B-9843-F02FB490B40C}">
      <dgm:prSet/>
      <dgm:spPr/>
      <dgm:t>
        <a:bodyPr/>
        <a:lstStyle/>
        <a:p>
          <a:endParaRPr lang="en-US"/>
        </a:p>
      </dgm:t>
    </dgm:pt>
    <dgm:pt modelId="{EC42EDDF-D9DF-4395-AE08-B9996F45FAD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결과 </a:t>
          </a:r>
          <a:r>
            <a:rPr lang="en-US" altLang="ko-KR" b="0" dirty="0">
              <a:solidFill>
                <a:schemeClr val="bg1">
                  <a:lumMod val="50000"/>
                </a:schemeClr>
              </a:solidFill>
            </a:rPr>
            <a:t>-  </a:t>
          </a:r>
          <a:r>
            <a:rPr lang="ko-KR" altLang="en-US" b="0" dirty="0">
              <a:solidFill>
                <a:schemeClr val="bg1">
                  <a:lumMod val="50000"/>
                </a:schemeClr>
              </a:solidFill>
            </a:rPr>
            <a:t>시연 및 코드 설명</a:t>
          </a:r>
          <a:endParaRPr lang="en-US" b="0" dirty="0">
            <a:solidFill>
              <a:schemeClr val="bg1">
                <a:lumMod val="50000"/>
              </a:schemeClr>
            </a:solidFill>
          </a:endParaRPr>
        </a:p>
      </dgm:t>
    </dgm:pt>
    <dgm:pt modelId="{553AE655-6DF7-44C7-93F1-1AD7A61D540F}" type="sibTrans" cxnId="{56C94012-59DB-4B27-86F9-534EF3BE5EB1}">
      <dgm:prSet/>
      <dgm:spPr/>
      <dgm:t>
        <a:bodyPr/>
        <a:lstStyle/>
        <a:p>
          <a:endParaRPr lang="en-US"/>
        </a:p>
      </dgm:t>
    </dgm:pt>
    <dgm:pt modelId="{27CCE720-4FBE-4E3C-B0E0-5453647E0E1C}" type="parTrans" cxnId="{56C94012-59DB-4B27-86F9-534EF3BE5EB1}">
      <dgm:prSet/>
      <dgm:spPr/>
      <dgm:t>
        <a:bodyPr/>
        <a:lstStyle/>
        <a:p>
          <a:endParaRPr lang="en-US"/>
        </a:p>
      </dgm:t>
    </dgm:pt>
    <dgm:pt modelId="{B6798C6A-925B-4BC8-A2F9-8C204E500F10}" type="pres">
      <dgm:prSet presAssocID="{025A8E44-586A-497E-A2B2-9BB0A0D7595D}" presName="linear" presStyleCnt="0">
        <dgm:presLayoutVars>
          <dgm:dir/>
          <dgm:animLvl val="lvl"/>
          <dgm:resizeHandles val="exact"/>
        </dgm:presLayoutVars>
      </dgm:prSet>
      <dgm:spPr/>
    </dgm:pt>
    <dgm:pt modelId="{F160DE2F-F90F-434D-962D-7F45DE96D4A2}" type="pres">
      <dgm:prSet presAssocID="{1C37A054-2C3A-49F1-A24A-D25027955055}" presName="parentLin" presStyleCnt="0"/>
      <dgm:spPr/>
    </dgm:pt>
    <dgm:pt modelId="{C841ACE9-E786-4640-85E9-EAD30F1AF6F3}" type="pres">
      <dgm:prSet presAssocID="{1C37A054-2C3A-49F1-A24A-D25027955055}" presName="parentLeftMargin" presStyleLbl="node1" presStyleIdx="0" presStyleCnt="5"/>
      <dgm:spPr/>
    </dgm:pt>
    <dgm:pt modelId="{7EBFB9F4-3BB6-49A2-978D-CAD6E9503B28}" type="pres">
      <dgm:prSet presAssocID="{1C37A054-2C3A-49F1-A24A-D250279550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6F8011-0CFA-496E-BB1A-E1D878F72BD9}" type="pres">
      <dgm:prSet presAssocID="{1C37A054-2C3A-49F1-A24A-D25027955055}" presName="negativeSpace" presStyleCnt="0"/>
      <dgm:spPr/>
    </dgm:pt>
    <dgm:pt modelId="{70A6EEC2-1114-4B99-BFEE-BEBA88A7A130}" type="pres">
      <dgm:prSet presAssocID="{1C37A054-2C3A-49F1-A24A-D25027955055}" presName="childText" presStyleLbl="conFgAcc1" presStyleIdx="0" presStyleCnt="5">
        <dgm:presLayoutVars>
          <dgm:bulletEnabled val="1"/>
        </dgm:presLayoutVars>
      </dgm:prSet>
      <dgm:spPr>
        <a:ln>
          <a:solidFill>
            <a:schemeClr val="bg1">
              <a:lumMod val="50000"/>
            </a:schemeClr>
          </a:solidFill>
        </a:ln>
      </dgm:spPr>
    </dgm:pt>
    <dgm:pt modelId="{B4B13FD2-1636-4278-B758-C286ABAA7FB2}" type="pres">
      <dgm:prSet presAssocID="{DC14392C-94FA-40E8-903F-8A61EBFED462}" presName="spaceBetweenRectangles" presStyleCnt="0"/>
      <dgm:spPr/>
    </dgm:pt>
    <dgm:pt modelId="{7BAD759D-9615-4F61-8E6F-3676D8E27937}" type="pres">
      <dgm:prSet presAssocID="{7A25CD7B-B0E1-477C-975C-A4BAB7FA19D2}" presName="parentLin" presStyleCnt="0"/>
      <dgm:spPr/>
    </dgm:pt>
    <dgm:pt modelId="{BA9DB681-153F-42FC-93ED-6AD884CBD6AD}" type="pres">
      <dgm:prSet presAssocID="{7A25CD7B-B0E1-477C-975C-A4BAB7FA19D2}" presName="parentLeftMargin" presStyleLbl="node1" presStyleIdx="0" presStyleCnt="5"/>
      <dgm:spPr/>
    </dgm:pt>
    <dgm:pt modelId="{B054AD86-C27F-44B2-B093-ABFB370483B1}" type="pres">
      <dgm:prSet presAssocID="{7A25CD7B-B0E1-477C-975C-A4BAB7FA19D2}" presName="parentText" presStyleLbl="node1" presStyleIdx="1" presStyleCnt="5" custLinFactNeighborY="-2892">
        <dgm:presLayoutVars>
          <dgm:chMax val="0"/>
          <dgm:bulletEnabled val="1"/>
        </dgm:presLayoutVars>
      </dgm:prSet>
      <dgm:spPr/>
    </dgm:pt>
    <dgm:pt modelId="{E9F2976B-6DA9-4DEC-A41F-7A8598F31153}" type="pres">
      <dgm:prSet presAssocID="{7A25CD7B-B0E1-477C-975C-A4BAB7FA19D2}" presName="negativeSpace" presStyleCnt="0"/>
      <dgm:spPr/>
    </dgm:pt>
    <dgm:pt modelId="{8FB3209B-828B-408D-AD6E-DC3A093D3D28}" type="pres">
      <dgm:prSet presAssocID="{7A25CD7B-B0E1-477C-975C-A4BAB7FA19D2}" presName="childText" presStyleLbl="conFgAcc1" presStyleIdx="1" presStyleCnt="5">
        <dgm:presLayoutVars>
          <dgm:bulletEnabled val="1"/>
        </dgm:presLayoutVars>
      </dgm:prSet>
      <dgm:spPr>
        <a:ln>
          <a:solidFill>
            <a:schemeClr val="bg1">
              <a:lumMod val="50000"/>
            </a:schemeClr>
          </a:solidFill>
        </a:ln>
      </dgm:spPr>
    </dgm:pt>
    <dgm:pt modelId="{30E11227-799B-46D4-B948-F369AFA788C2}" type="pres">
      <dgm:prSet presAssocID="{4F35F107-E6EA-4F7F-9D70-BEB2C36AC874}" presName="spaceBetweenRectangles" presStyleCnt="0"/>
      <dgm:spPr/>
    </dgm:pt>
    <dgm:pt modelId="{F7C647F6-115B-4C73-BE4A-537191EDBE8F}" type="pres">
      <dgm:prSet presAssocID="{F79BE4C1-2F80-4349-988E-89C39405009A}" presName="parentLin" presStyleCnt="0"/>
      <dgm:spPr/>
    </dgm:pt>
    <dgm:pt modelId="{85F4B0FF-A64C-4651-ADA3-DEC0E73D7D21}" type="pres">
      <dgm:prSet presAssocID="{F79BE4C1-2F80-4349-988E-89C39405009A}" presName="parentLeftMargin" presStyleLbl="node1" presStyleIdx="1" presStyleCnt="5"/>
      <dgm:spPr/>
    </dgm:pt>
    <dgm:pt modelId="{CF2F0448-AA22-4AF8-8E7B-DCB5F5BB0E86}" type="pres">
      <dgm:prSet presAssocID="{F79BE4C1-2F80-4349-988E-89C39405009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FB79B5-A5E0-4165-9BC8-35105854F9E3}" type="pres">
      <dgm:prSet presAssocID="{F79BE4C1-2F80-4349-988E-89C39405009A}" presName="negativeSpace" presStyleCnt="0"/>
      <dgm:spPr/>
    </dgm:pt>
    <dgm:pt modelId="{F72AA1EA-D085-4ECF-8ED8-571F15B4F50E}" type="pres">
      <dgm:prSet presAssocID="{F79BE4C1-2F80-4349-988E-89C39405009A}" presName="childText" presStyleLbl="conFgAcc1" presStyleIdx="2" presStyleCnt="5">
        <dgm:presLayoutVars>
          <dgm:bulletEnabled val="1"/>
        </dgm:presLayoutVars>
      </dgm:prSet>
      <dgm:spPr>
        <a:ln>
          <a:solidFill>
            <a:schemeClr val="bg1">
              <a:lumMod val="50000"/>
            </a:schemeClr>
          </a:solidFill>
        </a:ln>
      </dgm:spPr>
    </dgm:pt>
    <dgm:pt modelId="{92D09A2F-EF66-48CD-B245-F8293FF85589}" type="pres">
      <dgm:prSet presAssocID="{2DFDE7E0-821D-4494-A6DF-F9CDE3C7E1DF}" presName="spaceBetweenRectangles" presStyleCnt="0"/>
      <dgm:spPr/>
    </dgm:pt>
    <dgm:pt modelId="{EDE50DB4-9B5E-49F1-B633-94EFA469645E}" type="pres">
      <dgm:prSet presAssocID="{8006A2EA-2DF3-40FB-886D-F630440EC672}" presName="parentLin" presStyleCnt="0"/>
      <dgm:spPr/>
    </dgm:pt>
    <dgm:pt modelId="{352CEFA9-AE01-49C2-9CF6-E6524A6A218D}" type="pres">
      <dgm:prSet presAssocID="{8006A2EA-2DF3-40FB-886D-F630440EC672}" presName="parentLeftMargin" presStyleLbl="node1" presStyleIdx="2" presStyleCnt="5"/>
      <dgm:spPr/>
    </dgm:pt>
    <dgm:pt modelId="{C0BE6752-45FC-4A90-995E-55FD0B25C3B8}" type="pres">
      <dgm:prSet presAssocID="{8006A2EA-2DF3-40FB-886D-F630440EC67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506107-0334-440C-8097-EA8050CFC527}" type="pres">
      <dgm:prSet presAssocID="{8006A2EA-2DF3-40FB-886D-F630440EC672}" presName="negativeSpace" presStyleCnt="0"/>
      <dgm:spPr/>
    </dgm:pt>
    <dgm:pt modelId="{8AFA9090-4053-4A27-8D38-237765C70639}" type="pres">
      <dgm:prSet presAssocID="{8006A2EA-2DF3-40FB-886D-F630440EC672}" presName="childText" presStyleLbl="conFgAcc1" presStyleIdx="3" presStyleCnt="5">
        <dgm:presLayoutVars>
          <dgm:bulletEnabled val="1"/>
        </dgm:presLayoutVars>
      </dgm:prSet>
      <dgm:spPr>
        <a:ln>
          <a:solidFill>
            <a:schemeClr val="bg1">
              <a:lumMod val="50000"/>
            </a:schemeClr>
          </a:solidFill>
        </a:ln>
      </dgm:spPr>
    </dgm:pt>
    <dgm:pt modelId="{5C8BB64B-8E76-4445-B4E0-96E2EB5E8A97}" type="pres">
      <dgm:prSet presAssocID="{3F5F22CC-C6F9-48A0-B521-C84F45CBFD19}" presName="spaceBetweenRectangles" presStyleCnt="0"/>
      <dgm:spPr/>
    </dgm:pt>
    <dgm:pt modelId="{2F5608D9-7859-4A5D-879E-953CD2FED4EB}" type="pres">
      <dgm:prSet presAssocID="{EC42EDDF-D9DF-4395-AE08-B9996F45FAD2}" presName="parentLin" presStyleCnt="0"/>
      <dgm:spPr/>
    </dgm:pt>
    <dgm:pt modelId="{75AD5458-898A-47D9-BE11-4315DEB685F2}" type="pres">
      <dgm:prSet presAssocID="{EC42EDDF-D9DF-4395-AE08-B9996F45FAD2}" presName="parentLeftMargin" presStyleLbl="node1" presStyleIdx="3" presStyleCnt="5"/>
      <dgm:spPr/>
    </dgm:pt>
    <dgm:pt modelId="{99A4FC36-EE91-4B3D-8F2B-D3D10FD21B2D}" type="pres">
      <dgm:prSet presAssocID="{EC42EDDF-D9DF-4395-AE08-B9996F45FA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8268BD-1B39-48D6-B275-FC20FE92B4AC}" type="pres">
      <dgm:prSet presAssocID="{EC42EDDF-D9DF-4395-AE08-B9996F45FAD2}" presName="negativeSpace" presStyleCnt="0"/>
      <dgm:spPr/>
    </dgm:pt>
    <dgm:pt modelId="{51D96171-B739-410D-80E8-938B31CF4A6F}" type="pres">
      <dgm:prSet presAssocID="{EC42EDDF-D9DF-4395-AE08-B9996F45FAD2}" presName="childText" presStyleLbl="conFgAcc1" presStyleIdx="4" presStyleCnt="5">
        <dgm:presLayoutVars>
          <dgm:bulletEnabled val="1"/>
        </dgm:presLayoutVars>
      </dgm:prSet>
      <dgm:spPr>
        <a:ln>
          <a:solidFill>
            <a:schemeClr val="bg1">
              <a:lumMod val="50000"/>
            </a:schemeClr>
          </a:solidFill>
        </a:ln>
      </dgm:spPr>
    </dgm:pt>
  </dgm:ptLst>
  <dgm:cxnLst>
    <dgm:cxn modelId="{80991C0B-754E-403B-9843-F02FB490B40C}" srcId="{025A8E44-586A-497E-A2B2-9BB0A0D7595D}" destId="{8006A2EA-2DF3-40FB-886D-F630440EC672}" srcOrd="3" destOrd="0" parTransId="{3E541BA2-D22B-4464-9F83-5B11D23EC4F4}" sibTransId="{3F5F22CC-C6F9-48A0-B521-C84F45CBFD19}"/>
    <dgm:cxn modelId="{AF8E7A11-99D0-4467-BA13-45553E07519A}" srcId="{025A8E44-586A-497E-A2B2-9BB0A0D7595D}" destId="{7A25CD7B-B0E1-477C-975C-A4BAB7FA19D2}" srcOrd="1" destOrd="0" parTransId="{DEBA6A61-3E55-4C56-B314-59C0EE59EDDF}" sibTransId="{4F35F107-E6EA-4F7F-9D70-BEB2C36AC874}"/>
    <dgm:cxn modelId="{56C94012-59DB-4B27-86F9-534EF3BE5EB1}" srcId="{025A8E44-586A-497E-A2B2-9BB0A0D7595D}" destId="{EC42EDDF-D9DF-4395-AE08-B9996F45FAD2}" srcOrd="4" destOrd="0" parTransId="{27CCE720-4FBE-4E3C-B0E0-5453647E0E1C}" sibTransId="{553AE655-6DF7-44C7-93F1-1AD7A61D540F}"/>
    <dgm:cxn modelId="{CB3D1915-7981-462C-B6F2-9C0B7B95B8DF}" type="presOf" srcId="{F79BE4C1-2F80-4349-988E-89C39405009A}" destId="{85F4B0FF-A64C-4651-ADA3-DEC0E73D7D21}" srcOrd="0" destOrd="0" presId="urn:microsoft.com/office/officeart/2005/8/layout/list1"/>
    <dgm:cxn modelId="{DAF38515-7E22-4338-AC9A-0EFE0339AD53}" type="presOf" srcId="{7A25CD7B-B0E1-477C-975C-A4BAB7FA19D2}" destId="{B054AD86-C27F-44B2-B093-ABFB370483B1}" srcOrd="1" destOrd="0" presId="urn:microsoft.com/office/officeart/2005/8/layout/list1"/>
    <dgm:cxn modelId="{07D7A91E-04F6-4415-8B0E-9B31CE3DBD0D}" type="presOf" srcId="{7A25CD7B-B0E1-477C-975C-A4BAB7FA19D2}" destId="{BA9DB681-153F-42FC-93ED-6AD884CBD6AD}" srcOrd="0" destOrd="0" presId="urn:microsoft.com/office/officeart/2005/8/layout/list1"/>
    <dgm:cxn modelId="{5D23BC21-86B2-4865-80AB-758EC2F960E0}" type="presOf" srcId="{EC42EDDF-D9DF-4395-AE08-B9996F45FAD2}" destId="{99A4FC36-EE91-4B3D-8F2B-D3D10FD21B2D}" srcOrd="1" destOrd="0" presId="urn:microsoft.com/office/officeart/2005/8/layout/list1"/>
    <dgm:cxn modelId="{74105636-8640-4A07-A16E-3FB767CE4975}" type="presOf" srcId="{8006A2EA-2DF3-40FB-886D-F630440EC672}" destId="{352CEFA9-AE01-49C2-9CF6-E6524A6A218D}" srcOrd="0" destOrd="0" presId="urn:microsoft.com/office/officeart/2005/8/layout/list1"/>
    <dgm:cxn modelId="{99531440-E51F-4372-A14B-C8233B195D9D}" srcId="{025A8E44-586A-497E-A2B2-9BB0A0D7595D}" destId="{F79BE4C1-2F80-4349-988E-89C39405009A}" srcOrd="2" destOrd="0" parTransId="{39ACD01C-F0BB-4C6D-9CDB-3F7A4AF124B6}" sibTransId="{2DFDE7E0-821D-4494-A6DF-F9CDE3C7E1DF}"/>
    <dgm:cxn modelId="{3A54945C-6D35-487A-A002-D81854E6626D}" type="presOf" srcId="{1C37A054-2C3A-49F1-A24A-D25027955055}" destId="{C841ACE9-E786-4640-85E9-EAD30F1AF6F3}" srcOrd="0" destOrd="0" presId="urn:microsoft.com/office/officeart/2005/8/layout/list1"/>
    <dgm:cxn modelId="{CDC88A4F-E806-4167-8284-82D088475736}" type="presOf" srcId="{F79BE4C1-2F80-4349-988E-89C39405009A}" destId="{CF2F0448-AA22-4AF8-8E7B-DCB5F5BB0E86}" srcOrd="1" destOrd="0" presId="urn:microsoft.com/office/officeart/2005/8/layout/list1"/>
    <dgm:cxn modelId="{E4877773-DCF2-41D8-AD11-D9DF0A162D8A}" srcId="{025A8E44-586A-497E-A2B2-9BB0A0D7595D}" destId="{1C37A054-2C3A-49F1-A24A-D25027955055}" srcOrd="0" destOrd="0" parTransId="{16352B65-E905-4BC6-A885-BE998E3740D7}" sibTransId="{DC14392C-94FA-40E8-903F-8A61EBFED462}"/>
    <dgm:cxn modelId="{0F0A5F7D-12C8-4341-BE80-9CC4FD47CA27}" type="presOf" srcId="{8006A2EA-2DF3-40FB-886D-F630440EC672}" destId="{C0BE6752-45FC-4A90-995E-55FD0B25C3B8}" srcOrd="1" destOrd="0" presId="urn:microsoft.com/office/officeart/2005/8/layout/list1"/>
    <dgm:cxn modelId="{DA7EE582-753D-46F6-A8FB-0F212A19E9AD}" type="presOf" srcId="{1C37A054-2C3A-49F1-A24A-D25027955055}" destId="{7EBFB9F4-3BB6-49A2-978D-CAD6E9503B28}" srcOrd="1" destOrd="0" presId="urn:microsoft.com/office/officeart/2005/8/layout/list1"/>
    <dgm:cxn modelId="{B66FD39F-2590-40D1-808B-63708EA70C64}" type="presOf" srcId="{025A8E44-586A-497E-A2B2-9BB0A0D7595D}" destId="{B6798C6A-925B-4BC8-A2F9-8C204E500F10}" srcOrd="0" destOrd="0" presId="urn:microsoft.com/office/officeart/2005/8/layout/list1"/>
    <dgm:cxn modelId="{1CDD64D8-1F43-4C07-A677-D3694E562A65}" type="presOf" srcId="{EC42EDDF-D9DF-4395-AE08-B9996F45FAD2}" destId="{75AD5458-898A-47D9-BE11-4315DEB685F2}" srcOrd="0" destOrd="0" presId="urn:microsoft.com/office/officeart/2005/8/layout/list1"/>
    <dgm:cxn modelId="{1DEF32FA-1AE5-4665-9C51-8329B38D6A9E}" type="presParOf" srcId="{B6798C6A-925B-4BC8-A2F9-8C204E500F10}" destId="{F160DE2F-F90F-434D-962D-7F45DE96D4A2}" srcOrd="0" destOrd="0" presId="urn:microsoft.com/office/officeart/2005/8/layout/list1"/>
    <dgm:cxn modelId="{DBA251F9-E229-4EB2-8F76-403579A0AB86}" type="presParOf" srcId="{F160DE2F-F90F-434D-962D-7F45DE96D4A2}" destId="{C841ACE9-E786-4640-85E9-EAD30F1AF6F3}" srcOrd="0" destOrd="0" presId="urn:microsoft.com/office/officeart/2005/8/layout/list1"/>
    <dgm:cxn modelId="{4FB3DFA0-8478-4BE2-AB6F-8AB39C4F2C9D}" type="presParOf" srcId="{F160DE2F-F90F-434D-962D-7F45DE96D4A2}" destId="{7EBFB9F4-3BB6-49A2-978D-CAD6E9503B28}" srcOrd="1" destOrd="0" presId="urn:microsoft.com/office/officeart/2005/8/layout/list1"/>
    <dgm:cxn modelId="{9047544E-3EB7-44ED-9ED4-C4C81487DB8D}" type="presParOf" srcId="{B6798C6A-925B-4BC8-A2F9-8C204E500F10}" destId="{7D6F8011-0CFA-496E-BB1A-E1D878F72BD9}" srcOrd="1" destOrd="0" presId="urn:microsoft.com/office/officeart/2005/8/layout/list1"/>
    <dgm:cxn modelId="{3251B8CE-32AA-4049-A814-3B4D3CC92E83}" type="presParOf" srcId="{B6798C6A-925B-4BC8-A2F9-8C204E500F10}" destId="{70A6EEC2-1114-4B99-BFEE-BEBA88A7A130}" srcOrd="2" destOrd="0" presId="urn:microsoft.com/office/officeart/2005/8/layout/list1"/>
    <dgm:cxn modelId="{7FA806A2-8243-4A2A-8222-FAC244512879}" type="presParOf" srcId="{B6798C6A-925B-4BC8-A2F9-8C204E500F10}" destId="{B4B13FD2-1636-4278-B758-C286ABAA7FB2}" srcOrd="3" destOrd="0" presId="urn:microsoft.com/office/officeart/2005/8/layout/list1"/>
    <dgm:cxn modelId="{92598403-B32D-4577-BDE6-8C6ECEDA8643}" type="presParOf" srcId="{B6798C6A-925B-4BC8-A2F9-8C204E500F10}" destId="{7BAD759D-9615-4F61-8E6F-3676D8E27937}" srcOrd="4" destOrd="0" presId="urn:microsoft.com/office/officeart/2005/8/layout/list1"/>
    <dgm:cxn modelId="{DEF4F5D5-9EF8-4C14-A81B-C69F4F05AE8A}" type="presParOf" srcId="{7BAD759D-9615-4F61-8E6F-3676D8E27937}" destId="{BA9DB681-153F-42FC-93ED-6AD884CBD6AD}" srcOrd="0" destOrd="0" presId="urn:microsoft.com/office/officeart/2005/8/layout/list1"/>
    <dgm:cxn modelId="{185384C3-7BC3-4F78-8BD4-A207DC9EB9AB}" type="presParOf" srcId="{7BAD759D-9615-4F61-8E6F-3676D8E27937}" destId="{B054AD86-C27F-44B2-B093-ABFB370483B1}" srcOrd="1" destOrd="0" presId="urn:microsoft.com/office/officeart/2005/8/layout/list1"/>
    <dgm:cxn modelId="{CB0576AF-F407-4F4A-B5EB-6F09FE3D3719}" type="presParOf" srcId="{B6798C6A-925B-4BC8-A2F9-8C204E500F10}" destId="{E9F2976B-6DA9-4DEC-A41F-7A8598F31153}" srcOrd="5" destOrd="0" presId="urn:microsoft.com/office/officeart/2005/8/layout/list1"/>
    <dgm:cxn modelId="{A4569E4D-0801-43E8-8B08-EE7E881D326F}" type="presParOf" srcId="{B6798C6A-925B-4BC8-A2F9-8C204E500F10}" destId="{8FB3209B-828B-408D-AD6E-DC3A093D3D28}" srcOrd="6" destOrd="0" presId="urn:microsoft.com/office/officeart/2005/8/layout/list1"/>
    <dgm:cxn modelId="{20CE8C94-C6B3-4244-A129-4028EE24E7A8}" type="presParOf" srcId="{B6798C6A-925B-4BC8-A2F9-8C204E500F10}" destId="{30E11227-799B-46D4-B948-F369AFA788C2}" srcOrd="7" destOrd="0" presId="urn:microsoft.com/office/officeart/2005/8/layout/list1"/>
    <dgm:cxn modelId="{5F3E242B-BB22-45ED-8E5D-210AE4E83D5E}" type="presParOf" srcId="{B6798C6A-925B-4BC8-A2F9-8C204E500F10}" destId="{F7C647F6-115B-4C73-BE4A-537191EDBE8F}" srcOrd="8" destOrd="0" presId="urn:microsoft.com/office/officeart/2005/8/layout/list1"/>
    <dgm:cxn modelId="{C0757672-9412-4117-A5CE-97390F86AE3A}" type="presParOf" srcId="{F7C647F6-115B-4C73-BE4A-537191EDBE8F}" destId="{85F4B0FF-A64C-4651-ADA3-DEC0E73D7D21}" srcOrd="0" destOrd="0" presId="urn:microsoft.com/office/officeart/2005/8/layout/list1"/>
    <dgm:cxn modelId="{24A343C2-0A5F-421C-B303-6C02B2BD74AE}" type="presParOf" srcId="{F7C647F6-115B-4C73-BE4A-537191EDBE8F}" destId="{CF2F0448-AA22-4AF8-8E7B-DCB5F5BB0E86}" srcOrd="1" destOrd="0" presId="urn:microsoft.com/office/officeart/2005/8/layout/list1"/>
    <dgm:cxn modelId="{7C35B167-2B27-43DC-A640-09ADB4715BC5}" type="presParOf" srcId="{B6798C6A-925B-4BC8-A2F9-8C204E500F10}" destId="{87FB79B5-A5E0-4165-9BC8-35105854F9E3}" srcOrd="9" destOrd="0" presId="urn:microsoft.com/office/officeart/2005/8/layout/list1"/>
    <dgm:cxn modelId="{5DBF09EB-4F20-4284-A100-9575EF4AFF01}" type="presParOf" srcId="{B6798C6A-925B-4BC8-A2F9-8C204E500F10}" destId="{F72AA1EA-D085-4ECF-8ED8-571F15B4F50E}" srcOrd="10" destOrd="0" presId="urn:microsoft.com/office/officeart/2005/8/layout/list1"/>
    <dgm:cxn modelId="{31D1DF33-2979-4776-B374-CB59C7CE860D}" type="presParOf" srcId="{B6798C6A-925B-4BC8-A2F9-8C204E500F10}" destId="{92D09A2F-EF66-48CD-B245-F8293FF85589}" srcOrd="11" destOrd="0" presId="urn:microsoft.com/office/officeart/2005/8/layout/list1"/>
    <dgm:cxn modelId="{A3EFE765-06CE-4E27-8D23-454D83ADB2EE}" type="presParOf" srcId="{B6798C6A-925B-4BC8-A2F9-8C204E500F10}" destId="{EDE50DB4-9B5E-49F1-B633-94EFA469645E}" srcOrd="12" destOrd="0" presId="urn:microsoft.com/office/officeart/2005/8/layout/list1"/>
    <dgm:cxn modelId="{44FE4A09-586A-437B-8FA4-5BCFBB58071B}" type="presParOf" srcId="{EDE50DB4-9B5E-49F1-B633-94EFA469645E}" destId="{352CEFA9-AE01-49C2-9CF6-E6524A6A218D}" srcOrd="0" destOrd="0" presId="urn:microsoft.com/office/officeart/2005/8/layout/list1"/>
    <dgm:cxn modelId="{00FAA7C3-F815-47A8-A50D-AA7719DED73C}" type="presParOf" srcId="{EDE50DB4-9B5E-49F1-B633-94EFA469645E}" destId="{C0BE6752-45FC-4A90-995E-55FD0B25C3B8}" srcOrd="1" destOrd="0" presId="urn:microsoft.com/office/officeart/2005/8/layout/list1"/>
    <dgm:cxn modelId="{A7F52567-0CA9-4926-9CFA-2A50F5FC7DA4}" type="presParOf" srcId="{B6798C6A-925B-4BC8-A2F9-8C204E500F10}" destId="{B2506107-0334-440C-8097-EA8050CFC527}" srcOrd="13" destOrd="0" presId="urn:microsoft.com/office/officeart/2005/8/layout/list1"/>
    <dgm:cxn modelId="{A1A60D1E-7611-4851-83E0-593EF1498B1D}" type="presParOf" srcId="{B6798C6A-925B-4BC8-A2F9-8C204E500F10}" destId="{8AFA9090-4053-4A27-8D38-237765C70639}" srcOrd="14" destOrd="0" presId="urn:microsoft.com/office/officeart/2005/8/layout/list1"/>
    <dgm:cxn modelId="{00141645-1987-49B4-834B-3C44B8752495}" type="presParOf" srcId="{B6798C6A-925B-4BC8-A2F9-8C204E500F10}" destId="{5C8BB64B-8E76-4445-B4E0-96E2EB5E8A97}" srcOrd="15" destOrd="0" presId="urn:microsoft.com/office/officeart/2005/8/layout/list1"/>
    <dgm:cxn modelId="{ABDF8B34-4518-46DA-901F-CAEAAC8AADE4}" type="presParOf" srcId="{B6798C6A-925B-4BC8-A2F9-8C204E500F10}" destId="{2F5608D9-7859-4A5D-879E-953CD2FED4EB}" srcOrd="16" destOrd="0" presId="urn:microsoft.com/office/officeart/2005/8/layout/list1"/>
    <dgm:cxn modelId="{86927988-47A8-48E6-A92E-F323829A8D4F}" type="presParOf" srcId="{2F5608D9-7859-4A5D-879E-953CD2FED4EB}" destId="{75AD5458-898A-47D9-BE11-4315DEB685F2}" srcOrd="0" destOrd="0" presId="urn:microsoft.com/office/officeart/2005/8/layout/list1"/>
    <dgm:cxn modelId="{6AFDC2BA-7651-45DB-BD0B-1039C2E303B0}" type="presParOf" srcId="{2F5608D9-7859-4A5D-879E-953CD2FED4EB}" destId="{99A4FC36-EE91-4B3D-8F2B-D3D10FD21B2D}" srcOrd="1" destOrd="0" presId="urn:microsoft.com/office/officeart/2005/8/layout/list1"/>
    <dgm:cxn modelId="{80CE8E4B-8104-4EAB-8B3D-4D6A170B7910}" type="presParOf" srcId="{B6798C6A-925B-4BC8-A2F9-8C204E500F10}" destId="{248268BD-1B39-48D6-B275-FC20FE92B4AC}" srcOrd="17" destOrd="0" presId="urn:microsoft.com/office/officeart/2005/8/layout/list1"/>
    <dgm:cxn modelId="{8D97A925-F028-4C4D-9808-A4BC457CB93B}" type="presParOf" srcId="{B6798C6A-925B-4BC8-A2F9-8C204E500F10}" destId="{51D96171-B739-410D-80E8-938B31CF4A6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-KR" b="1" noProof="0" dirty="0" err="1">
              <a:latin typeface="+mj-ea"/>
              <a:ea typeface="+mj-ea"/>
            </a:rPr>
            <a:t>sts</a:t>
          </a:r>
          <a:endParaRPr lang="ko-KR" altLang="en-US" b="1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F342216F-FBF1-41D7-919C-7049CA20572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-KR" b="1" noProof="0" dirty="0">
              <a:latin typeface="+mj-ea"/>
              <a:ea typeface="+mj-ea"/>
            </a:rPr>
            <a:t>Oracle </a:t>
          </a:r>
          <a:r>
            <a:rPr lang="en-US" altLang="ko-KR" b="1" noProof="0" dirty="0" err="1">
              <a:latin typeface="+mj-ea"/>
              <a:ea typeface="+mj-ea"/>
            </a:rPr>
            <a:t>SQl</a:t>
          </a:r>
          <a:r>
            <a:rPr lang="en-US" altLang="ko-KR" b="1" noProof="0" dirty="0">
              <a:latin typeface="+mj-ea"/>
              <a:ea typeface="+mj-ea"/>
            </a:rPr>
            <a:t> developer</a:t>
          </a:r>
          <a:endParaRPr lang="ko-KR" altLang="en-US" b="1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89123716-B84D-436A-B032-220B2B9CAD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-KR" b="1" noProof="0" dirty="0">
              <a:latin typeface="+mj-ea"/>
              <a:ea typeface="+mj-ea"/>
            </a:rPr>
            <a:t>Apache tomcat</a:t>
          </a:r>
          <a:endParaRPr lang="ko-KR" altLang="en-US" b="1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85000"/>
            </a:schemeClr>
          </a:solidFill>
        </a:ln>
      </dgm:spPr>
    </dgm:pt>
    <dgm:pt modelId="{005524FB-3A0E-4BA5-B04E-59FC2E252AEB}" type="pres">
      <dgm:prSet presAssocID="{0B54B875-7D75-439A-96AC-0B6B0E0F9027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>
          <a:noFill/>
        </a:ln>
      </dgm:spPr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3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85000"/>
            </a:schemeClr>
          </a:solidFill>
        </a:ln>
      </dgm:spPr>
    </dgm:pt>
    <dgm:pt modelId="{172F9AEA-3377-4AFB-BDDB-45672D648ACC}" type="pres">
      <dgm:prSet presAssocID="{F342216F-FBF1-41D7-919C-7049CA20572C}" presName="iconRect" presStyleLbl="node1" presStyleIdx="1" presStyleCnt="3" custScaleX="113280"/>
      <dgm:spPr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>
          <a:noFill/>
        </a:ln>
      </dgm:spPr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3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85000"/>
            </a:schemeClr>
          </a:solidFill>
        </a:ln>
      </dgm:spPr>
    </dgm:pt>
    <dgm:pt modelId="{9FDBD919-83B2-43D2-B22A-C1D340DD896A}" type="pres">
      <dgm:prSet presAssocID="{89123716-B84D-436A-B032-220B2B9CADDC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6EEC2-1114-4B99-BFEE-BEBA88A7A130}">
      <dsp:nvSpPr>
        <dsp:cNvPr id="0" name=""/>
        <dsp:cNvSpPr/>
      </dsp:nvSpPr>
      <dsp:spPr>
        <a:xfrm>
          <a:off x="0" y="802937"/>
          <a:ext cx="732349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FB9F4-3BB6-49A2-978D-CAD6E9503B28}">
      <dsp:nvSpPr>
        <dsp:cNvPr id="0" name=""/>
        <dsp:cNvSpPr/>
      </dsp:nvSpPr>
      <dsp:spPr>
        <a:xfrm>
          <a:off x="366174" y="552017"/>
          <a:ext cx="5126448" cy="501840"/>
        </a:xfrm>
        <a:prstGeom prst="roundRect">
          <a:avLst/>
        </a:prstGeom>
        <a:solidFill>
          <a:schemeClr val="lt1"/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3768" tIns="0" rIns="19376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개요 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–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요약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역할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일정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사용프로그램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 </a:t>
          </a:r>
          <a:endParaRPr lang="en-US" sz="17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90672" y="576515"/>
        <a:ext cx="5077452" cy="452844"/>
      </dsp:txXfrm>
    </dsp:sp>
    <dsp:sp modelId="{8FB3209B-828B-408D-AD6E-DC3A093D3D28}">
      <dsp:nvSpPr>
        <dsp:cNvPr id="0" name=""/>
        <dsp:cNvSpPr/>
      </dsp:nvSpPr>
      <dsp:spPr>
        <a:xfrm>
          <a:off x="0" y="1574058"/>
          <a:ext cx="732349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4AD86-C27F-44B2-B093-ABFB370483B1}">
      <dsp:nvSpPr>
        <dsp:cNvPr id="0" name=""/>
        <dsp:cNvSpPr/>
      </dsp:nvSpPr>
      <dsp:spPr>
        <a:xfrm>
          <a:off x="366174" y="1308624"/>
          <a:ext cx="5126448" cy="501840"/>
        </a:xfrm>
        <a:prstGeom prst="roundRect">
          <a:avLst/>
        </a:prstGeom>
        <a:solidFill>
          <a:schemeClr val="lt1"/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3768" tIns="0" rIns="19376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공통 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- header, main, footer</a:t>
          </a:r>
          <a:endParaRPr lang="en-US" sz="17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90672" y="1333122"/>
        <a:ext cx="5077452" cy="452844"/>
      </dsp:txXfrm>
    </dsp:sp>
    <dsp:sp modelId="{F72AA1EA-D085-4ECF-8ED8-571F15B4F50E}">
      <dsp:nvSpPr>
        <dsp:cNvPr id="0" name=""/>
        <dsp:cNvSpPr/>
      </dsp:nvSpPr>
      <dsp:spPr>
        <a:xfrm>
          <a:off x="0" y="2345178"/>
          <a:ext cx="732349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F0448-AA22-4AF8-8E7B-DCB5F5BB0E86}">
      <dsp:nvSpPr>
        <dsp:cNvPr id="0" name=""/>
        <dsp:cNvSpPr/>
      </dsp:nvSpPr>
      <dsp:spPr>
        <a:xfrm>
          <a:off x="366174" y="2094257"/>
          <a:ext cx="5126448" cy="501840"/>
        </a:xfrm>
        <a:prstGeom prst="roundRect">
          <a:avLst/>
        </a:prstGeom>
        <a:solidFill>
          <a:schemeClr val="lt1"/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3768" tIns="0" rIns="19376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메뉴 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-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차트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투표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방송정보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 err="1">
              <a:solidFill>
                <a:schemeClr val="bg1">
                  <a:lumMod val="50000"/>
                </a:schemeClr>
              </a:solidFill>
            </a:rPr>
            <a:t>다시보기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공지사항</a:t>
          </a:r>
          <a:endParaRPr lang="en-US" sz="17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90672" y="2118755"/>
        <a:ext cx="5077452" cy="452844"/>
      </dsp:txXfrm>
    </dsp:sp>
    <dsp:sp modelId="{8AFA9090-4053-4A27-8D38-237765C70639}">
      <dsp:nvSpPr>
        <dsp:cNvPr id="0" name=""/>
        <dsp:cNvSpPr/>
      </dsp:nvSpPr>
      <dsp:spPr>
        <a:xfrm>
          <a:off x="0" y="3116298"/>
          <a:ext cx="732349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E6752-45FC-4A90-995E-55FD0B25C3B8}">
      <dsp:nvSpPr>
        <dsp:cNvPr id="0" name=""/>
        <dsp:cNvSpPr/>
      </dsp:nvSpPr>
      <dsp:spPr>
        <a:xfrm>
          <a:off x="366174" y="2865378"/>
          <a:ext cx="5126448" cy="501840"/>
        </a:xfrm>
        <a:prstGeom prst="roundRect">
          <a:avLst/>
        </a:prstGeom>
        <a:solidFill>
          <a:schemeClr val="lt1"/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3768" tIns="0" rIns="19376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회원 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-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회원가입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,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로그인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 , ID(PW)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찾기</a:t>
          </a:r>
          <a:endParaRPr lang="en-US" sz="17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90672" y="2889876"/>
        <a:ext cx="5077452" cy="452844"/>
      </dsp:txXfrm>
    </dsp:sp>
    <dsp:sp modelId="{51D96171-B739-410D-80E8-938B31CF4A6F}">
      <dsp:nvSpPr>
        <dsp:cNvPr id="0" name=""/>
        <dsp:cNvSpPr/>
      </dsp:nvSpPr>
      <dsp:spPr>
        <a:xfrm>
          <a:off x="0" y="3887418"/>
          <a:ext cx="732349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4FC36-EE91-4B3D-8F2B-D3D10FD21B2D}">
      <dsp:nvSpPr>
        <dsp:cNvPr id="0" name=""/>
        <dsp:cNvSpPr/>
      </dsp:nvSpPr>
      <dsp:spPr>
        <a:xfrm>
          <a:off x="366174" y="3636498"/>
          <a:ext cx="5126448" cy="501840"/>
        </a:xfrm>
        <a:prstGeom prst="roundRect">
          <a:avLst/>
        </a:prstGeom>
        <a:solidFill>
          <a:schemeClr val="lt1"/>
        </a:solidFill>
        <a:ln w="158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3768" tIns="0" rIns="19376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결과 </a:t>
          </a:r>
          <a:r>
            <a:rPr lang="en-US" altLang="ko-KR" sz="1700" b="0" kern="1200" dirty="0">
              <a:solidFill>
                <a:schemeClr val="bg1">
                  <a:lumMod val="50000"/>
                </a:schemeClr>
              </a:solidFill>
            </a:rPr>
            <a:t>-  </a:t>
          </a:r>
          <a:r>
            <a:rPr lang="ko-KR" altLang="en-US" sz="1700" b="0" kern="1200" dirty="0">
              <a:solidFill>
                <a:schemeClr val="bg1">
                  <a:lumMod val="50000"/>
                </a:schemeClr>
              </a:solidFill>
            </a:rPr>
            <a:t>시연 및 코드 설명</a:t>
          </a:r>
          <a:endParaRPr lang="en-US" sz="17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90672" y="3660996"/>
        <a:ext cx="507745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667236" y="272529"/>
          <a:ext cx="1887187" cy="1887187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005524FB-3A0E-4BA5-B04E-59FC2E252AEB}">
      <dsp:nvSpPr>
        <dsp:cNvPr id="0" name=""/>
        <dsp:cNvSpPr/>
      </dsp:nvSpPr>
      <dsp:spPr>
        <a:xfrm>
          <a:off x="1069424" y="674717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63955" y="274753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000" b="1" kern="1200" noProof="0" dirty="0" err="1">
              <a:latin typeface="+mj-ea"/>
              <a:ea typeface="+mj-ea"/>
            </a:rPr>
            <a:t>sts</a:t>
          </a:r>
          <a:endParaRPr lang="ko-KR" altLang="en-US" sz="2000" b="1" kern="1200" noProof="0" dirty="0">
            <a:latin typeface="+mj-ea"/>
            <a:ea typeface="+mj-ea"/>
          </a:endParaRPr>
        </a:p>
      </dsp:txBody>
      <dsp:txXfrm>
        <a:off x="63955" y="2747530"/>
        <a:ext cx="3093750" cy="720000"/>
      </dsp:txXfrm>
    </dsp:sp>
    <dsp:sp modelId="{C4618682-3912-4E72-999D-4BF5CD06322D}">
      <dsp:nvSpPr>
        <dsp:cNvPr id="0" name=""/>
        <dsp:cNvSpPr/>
      </dsp:nvSpPr>
      <dsp:spPr>
        <a:xfrm>
          <a:off x="4302393" y="272529"/>
          <a:ext cx="1887187" cy="1887187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172F9AEA-3377-4AFB-BDDB-45672D648ACC}">
      <dsp:nvSpPr>
        <dsp:cNvPr id="0" name=""/>
        <dsp:cNvSpPr/>
      </dsp:nvSpPr>
      <dsp:spPr>
        <a:xfrm>
          <a:off x="4632682" y="674717"/>
          <a:ext cx="1226610" cy="108281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3699112" y="274753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000" b="1" kern="1200" noProof="0" dirty="0">
              <a:latin typeface="+mj-ea"/>
              <a:ea typeface="+mj-ea"/>
            </a:rPr>
            <a:t>Oracle </a:t>
          </a:r>
          <a:r>
            <a:rPr lang="en-US" altLang="ko-KR" sz="2000" b="1" kern="1200" noProof="0" dirty="0" err="1">
              <a:latin typeface="+mj-ea"/>
              <a:ea typeface="+mj-ea"/>
            </a:rPr>
            <a:t>SQl</a:t>
          </a:r>
          <a:r>
            <a:rPr lang="en-US" altLang="ko-KR" sz="2000" b="1" kern="1200" noProof="0" dirty="0">
              <a:latin typeface="+mj-ea"/>
              <a:ea typeface="+mj-ea"/>
            </a:rPr>
            <a:t> developer</a:t>
          </a:r>
          <a:endParaRPr lang="ko-KR" altLang="en-US" sz="2000" b="1" kern="1200" noProof="0" dirty="0">
            <a:latin typeface="+mj-ea"/>
            <a:ea typeface="+mj-ea"/>
          </a:endParaRPr>
        </a:p>
      </dsp:txBody>
      <dsp:txXfrm>
        <a:off x="3699112" y="2747530"/>
        <a:ext cx="3093750" cy="720000"/>
      </dsp:txXfrm>
    </dsp:sp>
    <dsp:sp modelId="{1F290E81-B7E4-40F0-A220-DB97594D9AE3}">
      <dsp:nvSpPr>
        <dsp:cNvPr id="0" name=""/>
        <dsp:cNvSpPr/>
      </dsp:nvSpPr>
      <dsp:spPr>
        <a:xfrm>
          <a:off x="7937549" y="272529"/>
          <a:ext cx="1887187" cy="1887187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9FDBD919-83B2-43D2-B22A-C1D340DD896A}">
      <dsp:nvSpPr>
        <dsp:cNvPr id="0" name=""/>
        <dsp:cNvSpPr/>
      </dsp:nvSpPr>
      <dsp:spPr>
        <a:xfrm>
          <a:off x="8339737" y="674717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7334268" y="274753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000" b="1" kern="1200" noProof="0" dirty="0">
              <a:latin typeface="+mj-ea"/>
              <a:ea typeface="+mj-ea"/>
            </a:rPr>
            <a:t>Apache tomcat</a:t>
          </a:r>
          <a:endParaRPr lang="ko-KR" altLang="en-US" sz="2000" b="1" kern="1200" noProof="0" dirty="0">
            <a:latin typeface="+mj-ea"/>
            <a:ea typeface="+mj-ea"/>
          </a:endParaRPr>
        </a:p>
      </dsp:txBody>
      <dsp:txXfrm>
        <a:off x="7334268" y="2747530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2021-10-28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2021-10-28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8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61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57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5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2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33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1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51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7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1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2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7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CF772D-524B-4AD6-863B-6432C6A1A4BF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2DE8C2B5-16AC-4AC3-BCFC-3CE48C7ADACE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B98F54-D91D-4830-83F5-3702146AC8A0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5192275-C19D-4E20-9E47-E5117B9330FE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899924B1-2798-49C6-AC01-EAD873D5D523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86F1430D-6A2E-47A1-B4CF-250D721DFAFF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E7D6D3DA-A7CE-4CBE-8B3E-78BD3B3F91DC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0C5F14-9B98-458B-AAD7-50F4FC475971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EB5AD7CC-9D2E-42B3-960A-674FA791856F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8F3D871-C0D2-4B96-8F2E-B8B4786DCB67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512069-D46F-4EBD-A2A6-4707003326F1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B78827D-9FD8-4A77-9077-EA9B982D3090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4CE2819-0B71-4EC0-8DDC-623CDD29C455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9328DC-4C75-41E9-9AB2-15442ECF0CAA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57D83A6-655A-414B-8D1D-3FD9A0CB3650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B3A2FEA-220C-4CD1-87E5-A7AE65E824A2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B4518-7248-47F8-88F9-0E308EAF1E65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6129D-217D-4AFD-BE92-93F9F5B0FF30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EEAF1-8D4E-46FD-8139-7E50516CB16B}" type="datetime1">
              <a:rPr lang="ko-KR" altLang="en-US" noProof="0" smtClean="0"/>
              <a:t>2021-10-28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7527210-42D9-4271-A5FE-EC829453C32F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1908CED-F097-41EE-ACC6-6AAB350221DA}" type="datetime1">
              <a:rPr lang="ko-KR" altLang="en-US" smtClean="0">
                <a:latin typeface="+mj-ea"/>
                <a:ea typeface="+mj-ea"/>
              </a:rPr>
              <a:t>2021-10-28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Semi Project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 어남준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현명희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강동욱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&lt;2021.09.27~2021.10.29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B11EB7-F400-442A-8A49-87688F72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140137"/>
            <a:ext cx="5219699" cy="25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앨범 클릭 시 앨범 정보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2. TEXT,CSS</a:t>
            </a:r>
            <a:r>
              <a:rPr lang="ko-KR" altLang="en-US" sz="2000" b="1" dirty="0"/>
              <a:t> 적용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</a:t>
            </a:r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171A29-68E6-4969-8616-8AD3FE5A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18" cy="434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35B22F-01C6-4F5E-8FC1-924B2D5ED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45858"/>
            <a:ext cx="5301919" cy="2512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CA694-7B5D-435E-AFF3-28EE4B5521CD}"/>
              </a:ext>
            </a:extLst>
          </p:cNvPr>
          <p:cNvSpPr/>
          <p:nvPr/>
        </p:nvSpPr>
        <p:spPr>
          <a:xfrm>
            <a:off x="2766913" y="4981970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01C63C-EF82-407F-9EDA-BEFAB4491D74}"/>
              </a:ext>
            </a:extLst>
          </p:cNvPr>
          <p:cNvSpPr/>
          <p:nvPr/>
        </p:nvSpPr>
        <p:spPr>
          <a:xfrm>
            <a:off x="5230760" y="6294593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D9A3D4-97E9-4455-92B4-C9EFAED58C2C}"/>
              </a:ext>
            </a:extLst>
          </p:cNvPr>
          <p:cNvSpPr/>
          <p:nvPr/>
        </p:nvSpPr>
        <p:spPr>
          <a:xfrm>
            <a:off x="1164255" y="2272826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7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투표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사이트 로고 클릭 시 메인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메뉴 클릭 시 해당하는 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3. </a:t>
            </a:r>
            <a:r>
              <a:rPr lang="ko-KR" altLang="en-US" sz="2000" b="1" dirty="0"/>
              <a:t>메인 배너 이미지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7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방송정보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CSS(</a:t>
            </a:r>
            <a:r>
              <a:rPr lang="ko-KR" altLang="en-US" sz="2000" b="1" dirty="0"/>
              <a:t>하이퍼링크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사용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</a:t>
            </a: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7104EC-A4B1-4F19-8192-7FD00778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918" cy="480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0C5C90-7B7B-4713-9027-F49BB53D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42503"/>
            <a:ext cx="5301918" cy="2315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E8FAC59-0ADA-4CCD-933D-9989C20F8994}"/>
              </a:ext>
            </a:extLst>
          </p:cNvPr>
          <p:cNvSpPr/>
          <p:nvPr/>
        </p:nvSpPr>
        <p:spPr>
          <a:xfrm>
            <a:off x="625330" y="408039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다시보기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4253269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클릭 시 해당하는 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2. </a:t>
            </a:r>
            <a:r>
              <a:rPr lang="ko-KR" altLang="en-US" sz="2000" b="1" dirty="0"/>
              <a:t>이미지 클릭 시 동영상 재생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3. </a:t>
            </a:r>
            <a:r>
              <a:rPr lang="ko-KR" altLang="en-US" sz="2000" b="1" dirty="0"/>
              <a:t>이미지 크게 보기 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</a:t>
            </a: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36C523D-6B4E-43FC-A587-028F3C9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" y="0"/>
            <a:ext cx="5285954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4CDB85-A5FD-4E1D-980A-CB2EB2EB1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365522"/>
            <a:ext cx="5301918" cy="249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E1A1ABD-AF71-407E-81EA-9A7555FFB2C8}"/>
              </a:ext>
            </a:extLst>
          </p:cNvPr>
          <p:cNvSpPr/>
          <p:nvPr/>
        </p:nvSpPr>
        <p:spPr>
          <a:xfrm>
            <a:off x="1539730" y="35594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AA7A31-BA99-431E-89B2-22B1CD914EB3}"/>
              </a:ext>
            </a:extLst>
          </p:cNvPr>
          <p:cNvSpPr/>
          <p:nvPr/>
        </p:nvSpPr>
        <p:spPr>
          <a:xfrm>
            <a:off x="1678683" y="4401117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445BC5-36C5-477B-BFB9-B81467772104}"/>
              </a:ext>
            </a:extLst>
          </p:cNvPr>
          <p:cNvSpPr/>
          <p:nvPr/>
        </p:nvSpPr>
        <p:spPr>
          <a:xfrm>
            <a:off x="15963" y="286603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C2ECB6-4669-4F65-9BDA-0A3C4AC9E6F9}"/>
              </a:ext>
            </a:extLst>
          </p:cNvPr>
          <p:cNvSpPr/>
          <p:nvPr/>
        </p:nvSpPr>
        <p:spPr>
          <a:xfrm>
            <a:off x="15963" y="4866298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4253269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클릭 시 해당하는 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2. </a:t>
            </a:r>
            <a:r>
              <a:rPr lang="ko-KR" altLang="en-US" sz="2000" b="1" dirty="0"/>
              <a:t>이미지 클릭 시 동영상 재생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3. </a:t>
            </a:r>
            <a:r>
              <a:rPr lang="ko-KR" altLang="en-US" sz="2000" b="1" dirty="0"/>
              <a:t>이미지 크게 보기 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</a:t>
            </a: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7AA402-B8CA-4A07-B594-6BE1676E0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230761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A17C412-8A07-41E8-86B6-B252567D3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0761" cy="3428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39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글쓰기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4253269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클릭 시 해당하는 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2. </a:t>
            </a:r>
            <a:r>
              <a:rPr lang="ko-KR" altLang="en-US" sz="2000" b="1" dirty="0"/>
              <a:t>이미지 클릭 시 동영상 재생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3. </a:t>
            </a:r>
            <a:r>
              <a:rPr lang="ko-KR" altLang="en-US" sz="2000" b="1" dirty="0"/>
              <a:t>이미지 크게 보기 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 </a:t>
            </a: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CA7FC5-2BEC-4770-843D-3CBBA7377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894"/>
            <a:ext cx="5230761" cy="7039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92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클릭 시 각 메뉴로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정보 입력 후 중복 확인 및 가입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유효성</a:t>
            </a:r>
            <a:r>
              <a:rPr lang="en-US" altLang="ko-KR" sz="2000" b="1" dirty="0"/>
              <a:t>)</a:t>
            </a:r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EB70564-61E2-4757-8982-4AB9D0FE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06"/>
            <a:ext cx="5158248" cy="79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9FC96E-4FA5-4B54-947C-E0ED914E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95940"/>
            <a:ext cx="5158248" cy="453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693D2-C745-4E7B-961D-9F50FF22F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24005"/>
            <a:ext cx="5158248" cy="160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6026A43-57C0-4077-A390-E2B782EBD221}"/>
              </a:ext>
            </a:extLst>
          </p:cNvPr>
          <p:cNvSpPr/>
          <p:nvPr/>
        </p:nvSpPr>
        <p:spPr>
          <a:xfrm>
            <a:off x="2440171" y="294117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9AD2FB-FB8E-433F-BB7E-369596AD2053}"/>
              </a:ext>
            </a:extLst>
          </p:cNvPr>
          <p:cNvSpPr/>
          <p:nvPr/>
        </p:nvSpPr>
        <p:spPr>
          <a:xfrm>
            <a:off x="351329" y="1367763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9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DB</a:t>
            </a:r>
            <a:r>
              <a:rPr lang="ko-KR" altLang="en-US" sz="2000" b="1" dirty="0"/>
              <a:t>에서 비교해서 정보가 있을 시 </a:t>
            </a:r>
            <a:r>
              <a:rPr lang="ko-KR" altLang="en-US" sz="2000" b="1" dirty="0" err="1"/>
              <a:t>넘어감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424D850-1435-4CE0-AB8F-288A675C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61935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42CF67-695F-4380-81AD-0D82F33DDFCE}"/>
              </a:ext>
            </a:extLst>
          </p:cNvPr>
          <p:cNvSpPr/>
          <p:nvPr/>
        </p:nvSpPr>
        <p:spPr>
          <a:xfrm>
            <a:off x="198416" y="1486351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0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ID(PW)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1. DB</a:t>
            </a:r>
            <a:r>
              <a:rPr lang="ko-KR" altLang="en-US" sz="2000" b="1" dirty="0"/>
              <a:t>에서 비교해서 정보가 있을 시 </a:t>
            </a:r>
            <a:r>
              <a:rPr lang="ko-KR" altLang="en-US" sz="2000" b="1" dirty="0" err="1"/>
              <a:t>넘어감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B969067-B113-43ED-A180-619EDACA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230761" cy="398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692B40-7E13-4BFD-B6B2-577973BF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3407"/>
            <a:ext cx="5230761" cy="2954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31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클릭 시 각 메뉴로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정보 입력 후 중복 확인 및 가입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유효성</a:t>
            </a:r>
            <a:r>
              <a:rPr lang="en-US" altLang="ko-KR" sz="2000" b="1" dirty="0"/>
              <a:t>)</a:t>
            </a:r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EB70564-61E2-4757-8982-4AB9D0FE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06"/>
            <a:ext cx="5158248" cy="79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9FC96E-4FA5-4B54-947C-E0ED914E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95940"/>
            <a:ext cx="5158248" cy="453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693D2-C745-4E7B-961D-9F50FF22F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24005"/>
            <a:ext cx="5158248" cy="160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6026A43-57C0-4077-A390-E2B782EBD221}"/>
              </a:ext>
            </a:extLst>
          </p:cNvPr>
          <p:cNvSpPr/>
          <p:nvPr/>
        </p:nvSpPr>
        <p:spPr>
          <a:xfrm>
            <a:off x="2440171" y="294117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9AD2FB-FB8E-433F-BB7E-369596AD2053}"/>
              </a:ext>
            </a:extLst>
          </p:cNvPr>
          <p:cNvSpPr/>
          <p:nvPr/>
        </p:nvSpPr>
        <p:spPr>
          <a:xfrm>
            <a:off x="351329" y="1367763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2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7">
            <a:extLst>
              <a:ext uri="{FF2B5EF4-FFF2-40B4-BE49-F238E27FC236}">
                <a16:creationId xmlns:a16="http://schemas.microsoft.com/office/drawing/2014/main" id="{C2D512B2-F7B2-4A41-9CCD-6536C6D80D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1048182"/>
              </p:ext>
            </p:extLst>
          </p:nvPr>
        </p:nvGraphicFramePr>
        <p:xfrm>
          <a:off x="1024089" y="1120588"/>
          <a:ext cx="7323498" cy="48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제목 6">
            <a:extLst>
              <a:ext uri="{FF2B5EF4-FFF2-40B4-BE49-F238E27FC236}">
                <a16:creationId xmlns:a16="http://schemas.microsoft.com/office/drawing/2014/main" id="{97F49FC3-B552-407A-A4DB-3D7CA728B83D}"/>
              </a:ext>
            </a:extLst>
          </p:cNvPr>
          <p:cNvSpPr txBox="1">
            <a:spLocks/>
          </p:cNvSpPr>
          <p:nvPr/>
        </p:nvSpPr>
        <p:spPr>
          <a:xfrm>
            <a:off x="0" y="6333613"/>
            <a:ext cx="12192000" cy="565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제목 6">
            <a:extLst>
              <a:ext uri="{FF2B5EF4-FFF2-40B4-BE49-F238E27FC236}">
                <a16:creationId xmlns:a16="http://schemas.microsoft.com/office/drawing/2014/main" id="{0B5BFD72-E771-4F47-AE51-4BA2F9291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3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시연 및 코드 설명</a:t>
            </a:r>
          </a:p>
        </p:txBody>
      </p:sp>
      <p:graphicFrame>
        <p:nvGraphicFramePr>
          <p:cNvPr id="5" name="내용 개체 틀 5" descr="원형 차트">
            <a:extLst>
              <a:ext uri="{FF2B5EF4-FFF2-40B4-BE49-F238E27FC236}">
                <a16:creationId xmlns:a16="http://schemas.microsoft.com/office/drawing/2014/main" id="{D1EEA484-096F-43B3-B586-99B376D75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38938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329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개요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요약</a:t>
            </a: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DC52806B-D7DD-422C-A6D3-C11A3621D593}"/>
              </a:ext>
            </a:extLst>
          </p:cNvPr>
          <p:cNvSpPr txBox="1">
            <a:spLocks/>
          </p:cNvSpPr>
          <p:nvPr/>
        </p:nvSpPr>
        <p:spPr>
          <a:xfrm>
            <a:off x="0" y="6292644"/>
            <a:ext cx="12192000" cy="565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E80AF1-7A4C-4F38-BD13-C22615A65069}"/>
              </a:ext>
            </a:extLst>
          </p:cNvPr>
          <p:cNvSpPr/>
          <p:nvPr/>
        </p:nvSpPr>
        <p:spPr>
          <a:xfrm>
            <a:off x="1102658" y="1198343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교육기관 </a:t>
            </a:r>
            <a:endParaRPr lang="en-US" altLang="ko-KR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B61CF4-0EBE-4AC9-AAA1-D82E5A376412}"/>
              </a:ext>
            </a:extLst>
          </p:cNvPr>
          <p:cNvSpPr/>
          <p:nvPr/>
        </p:nvSpPr>
        <p:spPr>
          <a:xfrm>
            <a:off x="1102658" y="2015075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프로젝트명</a:t>
            </a:r>
            <a:endParaRPr lang="en-US" altLang="ko-KR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465CDD-3F4F-42A2-912E-4857CAED2654}"/>
              </a:ext>
            </a:extLst>
          </p:cNvPr>
          <p:cNvSpPr/>
          <p:nvPr/>
        </p:nvSpPr>
        <p:spPr>
          <a:xfrm>
            <a:off x="1102658" y="2779696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조원 </a:t>
            </a:r>
            <a:endParaRPr lang="en-US" altLang="ko-KR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65A1344-734B-4063-A675-353A8BB00BA9}"/>
              </a:ext>
            </a:extLst>
          </p:cNvPr>
          <p:cNvSpPr/>
          <p:nvPr/>
        </p:nvSpPr>
        <p:spPr>
          <a:xfrm>
            <a:off x="1102658" y="3555138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사용프로그램</a:t>
            </a:r>
            <a:endParaRPr lang="en-US" altLang="ko-KR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D7743B-BAB1-434D-B5D3-EC0D06295B22}"/>
              </a:ext>
            </a:extLst>
          </p:cNvPr>
          <p:cNvSpPr/>
          <p:nvPr/>
        </p:nvSpPr>
        <p:spPr>
          <a:xfrm>
            <a:off x="1102658" y="4407804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목표</a:t>
            </a:r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4A3ED0-1738-4BAD-B2A5-D0E594EF551B}"/>
              </a:ext>
            </a:extLst>
          </p:cNvPr>
          <p:cNvSpPr/>
          <p:nvPr/>
        </p:nvSpPr>
        <p:spPr>
          <a:xfrm>
            <a:off x="1102658" y="5224536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 사이트 </a:t>
            </a:r>
            <a:endParaRPr lang="en-US" altLang="ko-KR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700C4E-9B01-4E61-B2CE-89338673FD57}"/>
              </a:ext>
            </a:extLst>
          </p:cNvPr>
          <p:cNvSpPr/>
          <p:nvPr/>
        </p:nvSpPr>
        <p:spPr>
          <a:xfrm>
            <a:off x="2976282" y="1220318"/>
            <a:ext cx="5773265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쌍용강북교육센터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B58DBD-9BE2-4F91-B088-653F3DB1DCAF}"/>
              </a:ext>
            </a:extLst>
          </p:cNvPr>
          <p:cNvSpPr/>
          <p:nvPr/>
        </p:nvSpPr>
        <p:spPr>
          <a:xfrm>
            <a:off x="2976280" y="1973880"/>
            <a:ext cx="5844990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Semi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7F7E23F-0BD7-4B70-85C9-6F06E2BF0A2C}"/>
              </a:ext>
            </a:extLst>
          </p:cNvPr>
          <p:cNvSpPr/>
          <p:nvPr/>
        </p:nvSpPr>
        <p:spPr>
          <a:xfrm>
            <a:off x="2976280" y="2787850"/>
            <a:ext cx="5773264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어남준 </a:t>
            </a:r>
            <a:r>
              <a:rPr lang="ko-KR" altLang="en-US" dirty="0" err="1">
                <a:solidFill>
                  <a:schemeClr val="tx1"/>
                </a:solidFill>
              </a:rPr>
              <a:t>현명희</a:t>
            </a:r>
            <a:r>
              <a:rPr lang="ko-KR" altLang="en-US" dirty="0">
                <a:solidFill>
                  <a:schemeClr val="tx1"/>
                </a:solidFill>
              </a:rPr>
              <a:t> 강동욱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4229D09-3749-4DA7-AEB0-5DB7CF535087}"/>
              </a:ext>
            </a:extLst>
          </p:cNvPr>
          <p:cNvSpPr/>
          <p:nvPr/>
        </p:nvSpPr>
        <p:spPr>
          <a:xfrm>
            <a:off x="2976280" y="3533651"/>
            <a:ext cx="5773263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HTML,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JAVA, CSS, SQL, </a:t>
            </a:r>
            <a:r>
              <a:rPr lang="en-US" altLang="ko-KR" dirty="0" err="1">
                <a:solidFill>
                  <a:schemeClr val="tx1"/>
                </a:solidFill>
              </a:rPr>
              <a:t>JavaScript,AJAX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4D61C0-7B07-49D5-A91F-6B945AADEBA9}"/>
              </a:ext>
            </a:extLst>
          </p:cNvPr>
          <p:cNvSpPr/>
          <p:nvPr/>
        </p:nvSpPr>
        <p:spPr>
          <a:xfrm>
            <a:off x="2976279" y="4347793"/>
            <a:ext cx="5773264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Mcount</a:t>
            </a:r>
            <a:r>
              <a:rPr lang="ko-KR" altLang="en-US" dirty="0">
                <a:solidFill>
                  <a:schemeClr val="tx1"/>
                </a:solidFill>
              </a:rPr>
              <a:t> 홈페이지 카피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9580FE-9C62-48E3-A6CC-1BFF5EB2A898}"/>
              </a:ext>
            </a:extLst>
          </p:cNvPr>
          <p:cNvSpPr/>
          <p:nvPr/>
        </p:nvSpPr>
        <p:spPr>
          <a:xfrm>
            <a:off x="3012142" y="5178597"/>
            <a:ext cx="5773265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https://mcountdown.genie.co.kr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402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회사, 사무실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541486"/>
          </a:xfrm>
          <a:prstGeom prst="rect">
            <a:avLst/>
          </a:prstGeom>
          <a:gradFill flip="none" rotWithShape="1">
            <a:gsLst>
              <a:gs pos="35000">
                <a:schemeClr val="bg1">
                  <a:lumMod val="95000"/>
                </a:schemeClr>
              </a:gs>
              <a:gs pos="65000">
                <a:schemeClr val="bg1">
                  <a:lumMod val="85000"/>
                </a:schemeClr>
              </a:gs>
              <a:gs pos="94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0" name="그림 9" descr="남성 ">
            <a:extLst>
              <a:ext uri="{FF2B5EF4-FFF2-40B4-BE49-F238E27FC236}">
                <a16:creationId xmlns:a16="http://schemas.microsoft.com/office/drawing/2014/main" id="{ACB17B5C-4599-46ED-9FF8-F2017749E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100" y="2119087"/>
            <a:ext cx="3105725" cy="2162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포즈를 취하고 있는 사람&#10;&#10;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19085"/>
            <a:ext cx="3105724" cy="2162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카메라를 보고 있는 사람&#10;&#10;">
            <a:extLst>
              <a:ext uri="{FF2B5EF4-FFF2-40B4-BE49-F238E27FC236}">
                <a16:creationId xmlns:a16="http://schemas.microsoft.com/office/drawing/2014/main" id="{5301A91A-F36F-4DD8-B727-D80D34662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190" y="2119087"/>
            <a:ext cx="3105724" cy="2162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조원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395031" y="4420063"/>
            <a:ext cx="2510220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3200" b="1" dirty="0">
                <a:latin typeface="+mj-ea"/>
                <a:ea typeface="+mj-ea"/>
              </a:rPr>
              <a:t>FRONT END</a:t>
            </a:r>
            <a:endParaRPr lang="ko-KR" altLang="en-US" sz="3200" b="1" dirty="0">
              <a:latin typeface="+mj-ea"/>
              <a:ea typeface="+mj-ea"/>
            </a:endParaRPr>
          </a:p>
          <a:p>
            <a:pPr algn="ctr" rtl="0"/>
            <a:r>
              <a:rPr lang="ko-KR" altLang="en-US" dirty="0">
                <a:latin typeface="+mj-ea"/>
                <a:ea typeface="+mj-ea"/>
              </a:rPr>
              <a:t>어남준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895849" y="4425170"/>
            <a:ext cx="2400302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3200" b="1" dirty="0">
                <a:latin typeface="+mj-ea"/>
                <a:ea typeface="+mj-ea"/>
              </a:rPr>
              <a:t>FRONT</a:t>
            </a:r>
            <a:r>
              <a:rPr lang="ko-KR" altLang="en-US" sz="3200" b="1" dirty="0">
                <a:latin typeface="+mj-ea"/>
                <a:ea typeface="+mj-ea"/>
              </a:rPr>
              <a:t> </a:t>
            </a:r>
            <a:r>
              <a:rPr lang="en-US" altLang="ko-KR" sz="3200" b="1" dirty="0">
                <a:latin typeface="+mj-ea"/>
                <a:ea typeface="+mj-ea"/>
              </a:rPr>
              <a:t>END</a:t>
            </a:r>
            <a:endParaRPr lang="ko-KR" altLang="en-US" sz="3200" b="1" dirty="0">
              <a:latin typeface="+mj-ea"/>
              <a:ea typeface="+mj-ea"/>
            </a:endParaRPr>
          </a:p>
          <a:p>
            <a:pPr algn="ctr" rtl="0"/>
            <a:r>
              <a:rPr lang="ko-KR" altLang="en-US" dirty="0" err="1">
                <a:latin typeface="+mj-ea"/>
                <a:ea typeface="+mj-ea"/>
              </a:rPr>
              <a:t>현명희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442954" y="4389671"/>
            <a:ext cx="2354016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3200" b="1" dirty="0">
                <a:latin typeface="+mj-ea"/>
                <a:ea typeface="+mj-ea"/>
              </a:rPr>
              <a:t>BACK</a:t>
            </a:r>
          </a:p>
          <a:p>
            <a:pPr algn="ctr" rtl="0"/>
            <a:r>
              <a:rPr lang="en-US" altLang="ko-KR" sz="3200" b="1" dirty="0">
                <a:latin typeface="+mj-ea"/>
                <a:ea typeface="+mj-ea"/>
              </a:rPr>
              <a:t>END</a:t>
            </a:r>
            <a:endParaRPr lang="ko-KR" altLang="en-US" sz="3200" b="1" dirty="0">
              <a:latin typeface="+mj-ea"/>
              <a:ea typeface="+mj-ea"/>
            </a:endParaRPr>
          </a:p>
          <a:p>
            <a:pPr algn="ctr" rtl="0"/>
            <a:r>
              <a:rPr lang="ko-KR" altLang="en-US" dirty="0">
                <a:latin typeface="+mj-ea"/>
                <a:ea typeface="+mj-ea"/>
              </a:rPr>
              <a:t>강동욱</a:t>
            </a:r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329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개요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일정</a:t>
            </a: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DC52806B-D7DD-422C-A6D3-C11A3621D593}"/>
              </a:ext>
            </a:extLst>
          </p:cNvPr>
          <p:cNvSpPr txBox="1">
            <a:spLocks/>
          </p:cNvSpPr>
          <p:nvPr/>
        </p:nvSpPr>
        <p:spPr>
          <a:xfrm>
            <a:off x="0" y="6292644"/>
            <a:ext cx="12192000" cy="565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E80AF1-7A4C-4F38-BD13-C22615A65069}"/>
              </a:ext>
            </a:extLst>
          </p:cNvPr>
          <p:cNvSpPr/>
          <p:nvPr/>
        </p:nvSpPr>
        <p:spPr>
          <a:xfrm>
            <a:off x="1102658" y="1198343"/>
            <a:ext cx="1568824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교육기관 </a:t>
            </a:r>
            <a:endParaRPr lang="en-US" altLang="ko-KR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B61CF4-0EBE-4AC9-AAA1-D82E5A376412}"/>
              </a:ext>
            </a:extLst>
          </p:cNvPr>
          <p:cNvSpPr/>
          <p:nvPr/>
        </p:nvSpPr>
        <p:spPr>
          <a:xfrm>
            <a:off x="1102658" y="2015075"/>
            <a:ext cx="1568824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프로젝트명</a:t>
            </a:r>
            <a:endParaRPr lang="en-US" altLang="ko-KR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465CDD-3F4F-42A2-912E-4857CAED2654}"/>
              </a:ext>
            </a:extLst>
          </p:cNvPr>
          <p:cNvSpPr/>
          <p:nvPr/>
        </p:nvSpPr>
        <p:spPr>
          <a:xfrm>
            <a:off x="1102658" y="2779696"/>
            <a:ext cx="1568824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조원 </a:t>
            </a:r>
            <a:endParaRPr lang="en-US" altLang="ko-KR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65A1344-734B-4063-A675-353A8BB00BA9}"/>
              </a:ext>
            </a:extLst>
          </p:cNvPr>
          <p:cNvSpPr/>
          <p:nvPr/>
        </p:nvSpPr>
        <p:spPr>
          <a:xfrm>
            <a:off x="1102658" y="3555138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사용프로그램</a:t>
            </a:r>
            <a:endParaRPr lang="en-US" altLang="ko-KR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D7743B-BAB1-434D-B5D3-EC0D06295B22}"/>
              </a:ext>
            </a:extLst>
          </p:cNvPr>
          <p:cNvSpPr/>
          <p:nvPr/>
        </p:nvSpPr>
        <p:spPr>
          <a:xfrm>
            <a:off x="1102658" y="4407804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목표</a:t>
            </a:r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4A3ED0-1738-4BAD-B2A5-D0E594EF551B}"/>
              </a:ext>
            </a:extLst>
          </p:cNvPr>
          <p:cNvSpPr/>
          <p:nvPr/>
        </p:nvSpPr>
        <p:spPr>
          <a:xfrm>
            <a:off x="1102658" y="5224536"/>
            <a:ext cx="1694330" cy="5653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 사이트 </a:t>
            </a:r>
            <a:endParaRPr lang="en-US" altLang="ko-KR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700C4E-9B01-4E61-B2CE-89338673FD57}"/>
              </a:ext>
            </a:extLst>
          </p:cNvPr>
          <p:cNvSpPr/>
          <p:nvPr/>
        </p:nvSpPr>
        <p:spPr>
          <a:xfrm>
            <a:off x="2976282" y="1220318"/>
            <a:ext cx="5773265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쌍용강북교육센터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B58DBD-9BE2-4F91-B088-653F3DB1DCAF}"/>
              </a:ext>
            </a:extLst>
          </p:cNvPr>
          <p:cNvSpPr/>
          <p:nvPr/>
        </p:nvSpPr>
        <p:spPr>
          <a:xfrm>
            <a:off x="2976280" y="1973880"/>
            <a:ext cx="5844990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Semi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7F7E23F-0BD7-4B70-85C9-6F06E2BF0A2C}"/>
              </a:ext>
            </a:extLst>
          </p:cNvPr>
          <p:cNvSpPr/>
          <p:nvPr/>
        </p:nvSpPr>
        <p:spPr>
          <a:xfrm>
            <a:off x="2976280" y="2787850"/>
            <a:ext cx="5773264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어남준 </a:t>
            </a:r>
            <a:r>
              <a:rPr lang="ko-KR" altLang="en-US" dirty="0" err="1">
                <a:solidFill>
                  <a:schemeClr val="tx1"/>
                </a:solidFill>
              </a:rPr>
              <a:t>현명희</a:t>
            </a:r>
            <a:r>
              <a:rPr lang="ko-KR" altLang="en-US" dirty="0">
                <a:solidFill>
                  <a:schemeClr val="tx1"/>
                </a:solidFill>
              </a:rPr>
              <a:t> 강동욱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4229D09-3749-4DA7-AEB0-5DB7CF535087}"/>
              </a:ext>
            </a:extLst>
          </p:cNvPr>
          <p:cNvSpPr/>
          <p:nvPr/>
        </p:nvSpPr>
        <p:spPr>
          <a:xfrm>
            <a:off x="2976280" y="3533651"/>
            <a:ext cx="5773263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HTML,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JAVA, CSS, SQL, JavaScript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4D61C0-7B07-49D5-A91F-6B945AADEBA9}"/>
              </a:ext>
            </a:extLst>
          </p:cNvPr>
          <p:cNvSpPr/>
          <p:nvPr/>
        </p:nvSpPr>
        <p:spPr>
          <a:xfrm>
            <a:off x="2976279" y="4347793"/>
            <a:ext cx="5773264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엠카운트다운</a:t>
            </a:r>
            <a:r>
              <a:rPr lang="ko-KR" altLang="en-US" dirty="0">
                <a:solidFill>
                  <a:schemeClr val="tx1"/>
                </a:solidFill>
              </a:rPr>
              <a:t> 홈페이지 카피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9580FE-9C62-48E3-A6CC-1BFF5EB2A898}"/>
              </a:ext>
            </a:extLst>
          </p:cNvPr>
          <p:cNvSpPr/>
          <p:nvPr/>
        </p:nvSpPr>
        <p:spPr>
          <a:xfrm>
            <a:off x="3012142" y="5178597"/>
            <a:ext cx="5773265" cy="5653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https://mcointdown.genie.co.kr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A5A77-670C-4863-9706-55543BE1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328"/>
            <a:ext cx="9055510" cy="536031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BEEE33-BCA8-4148-9990-47BDCF7D90F1}"/>
              </a:ext>
            </a:extLst>
          </p:cNvPr>
          <p:cNvCxnSpPr>
            <a:cxnSpLocks/>
          </p:cNvCxnSpPr>
          <p:nvPr/>
        </p:nvCxnSpPr>
        <p:spPr>
          <a:xfrm flipH="1">
            <a:off x="6410632" y="1973880"/>
            <a:ext cx="124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A6E77E-7AD1-43DB-8882-E344B2B31B25}"/>
              </a:ext>
            </a:extLst>
          </p:cNvPr>
          <p:cNvCxnSpPr>
            <a:cxnSpLocks/>
          </p:cNvCxnSpPr>
          <p:nvPr/>
        </p:nvCxnSpPr>
        <p:spPr>
          <a:xfrm flipV="1">
            <a:off x="2671482" y="3416710"/>
            <a:ext cx="4984955" cy="12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899D9B2-4DBA-41F1-925C-FAF1C5FEAA60}"/>
              </a:ext>
            </a:extLst>
          </p:cNvPr>
          <p:cNvCxnSpPr>
            <a:cxnSpLocks/>
          </p:cNvCxnSpPr>
          <p:nvPr/>
        </p:nvCxnSpPr>
        <p:spPr>
          <a:xfrm>
            <a:off x="2671482" y="2654710"/>
            <a:ext cx="4987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796E6E-A9FD-40A1-9B2C-712983E8CB30}"/>
              </a:ext>
            </a:extLst>
          </p:cNvPr>
          <p:cNvCxnSpPr>
            <a:cxnSpLocks/>
          </p:cNvCxnSpPr>
          <p:nvPr/>
        </p:nvCxnSpPr>
        <p:spPr>
          <a:xfrm flipH="1">
            <a:off x="1396181" y="4347793"/>
            <a:ext cx="6263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BB07159-4588-47DA-A921-A9CA9820363F}"/>
              </a:ext>
            </a:extLst>
          </p:cNvPr>
          <p:cNvCxnSpPr>
            <a:cxnSpLocks/>
          </p:cNvCxnSpPr>
          <p:nvPr/>
        </p:nvCxnSpPr>
        <p:spPr>
          <a:xfrm>
            <a:off x="1396181" y="4973159"/>
            <a:ext cx="2458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3C4D00-FA01-4CED-AFA6-5A110F91B935}"/>
              </a:ext>
            </a:extLst>
          </p:cNvPr>
          <p:cNvCxnSpPr>
            <a:cxnSpLocks/>
          </p:cNvCxnSpPr>
          <p:nvPr/>
        </p:nvCxnSpPr>
        <p:spPr>
          <a:xfrm>
            <a:off x="3854245" y="4973159"/>
            <a:ext cx="38050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A9480C-79C0-41EA-98E1-E4616DA92E19}"/>
              </a:ext>
            </a:extLst>
          </p:cNvPr>
          <p:cNvSpPr txBox="1"/>
          <p:nvPr/>
        </p:nvSpPr>
        <p:spPr>
          <a:xfrm>
            <a:off x="9179858" y="4316406"/>
            <a:ext cx="212376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 수립 및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1FC02F-7BDF-4F0B-A81A-0EF938C6CDC7}"/>
              </a:ext>
            </a:extLst>
          </p:cNvPr>
          <p:cNvSpPr txBox="1"/>
          <p:nvPr/>
        </p:nvSpPr>
        <p:spPr>
          <a:xfrm>
            <a:off x="9179858" y="4906448"/>
            <a:ext cx="21237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병합 및 수정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184C22-CFCB-40DF-BC43-BB303B54A98F}"/>
              </a:ext>
            </a:extLst>
          </p:cNvPr>
          <p:cNvSpPr txBox="1"/>
          <p:nvPr/>
        </p:nvSpPr>
        <p:spPr>
          <a:xfrm>
            <a:off x="9179858" y="5507213"/>
            <a:ext cx="21237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및 발표 준비</a:t>
            </a:r>
          </a:p>
        </p:txBody>
      </p:sp>
    </p:spTree>
    <p:extLst>
      <p:ext uri="{BB962C8B-B14F-4D97-AF65-F5344CB8AC3E}">
        <p14:creationId xmlns:p14="http://schemas.microsoft.com/office/powerpoint/2010/main" val="255645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329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개요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사용프로그램 </a:t>
            </a: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DC52806B-D7DD-422C-A6D3-C11A3621D593}"/>
              </a:ext>
            </a:extLst>
          </p:cNvPr>
          <p:cNvSpPr txBox="1">
            <a:spLocks/>
          </p:cNvSpPr>
          <p:nvPr/>
        </p:nvSpPr>
        <p:spPr>
          <a:xfrm>
            <a:off x="0" y="6292644"/>
            <a:ext cx="12192000" cy="565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7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4BD6FC4E-1627-4E15-81FC-290A378FF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344979"/>
              </p:ext>
            </p:extLst>
          </p:nvPr>
        </p:nvGraphicFramePr>
        <p:xfrm>
          <a:off x="502024" y="1719446"/>
          <a:ext cx="10491974" cy="374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74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header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사이트 로고 클릭 시 메인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메뉴 클릭 시 해당하는 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3. </a:t>
            </a:r>
            <a:r>
              <a:rPr lang="ko-KR" altLang="en-US" sz="2000" b="1" dirty="0"/>
              <a:t>메인 배너 이미지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657E4A-EC86-47A1-B75E-B06A9582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5230762" cy="6857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E7023319-A60F-4D43-BDCB-DF994E6C7C41}"/>
              </a:ext>
            </a:extLst>
          </p:cNvPr>
          <p:cNvSpPr/>
          <p:nvPr/>
        </p:nvSpPr>
        <p:spPr>
          <a:xfrm>
            <a:off x="1685365" y="886476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AE8FC16-980A-4819-9EA5-AE17F0CA2236}"/>
              </a:ext>
            </a:extLst>
          </p:cNvPr>
          <p:cNvSpPr/>
          <p:nvPr/>
        </p:nvSpPr>
        <p:spPr>
          <a:xfrm>
            <a:off x="808616" y="2736930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62AB51-0568-472B-AD9A-CF34AEBFA0D8}"/>
              </a:ext>
            </a:extLst>
          </p:cNvPr>
          <p:cNvSpPr/>
          <p:nvPr/>
        </p:nvSpPr>
        <p:spPr>
          <a:xfrm>
            <a:off x="897367" y="3772577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BD3B00-2FC3-404C-A29F-75AEF130B830}"/>
              </a:ext>
            </a:extLst>
          </p:cNvPr>
          <p:cNvSpPr/>
          <p:nvPr/>
        </p:nvSpPr>
        <p:spPr>
          <a:xfrm>
            <a:off x="99837" y="62219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77EC761-A8B1-4AA9-8F3E-48131BE19075}"/>
              </a:ext>
            </a:extLst>
          </p:cNvPr>
          <p:cNvSpPr/>
          <p:nvPr/>
        </p:nvSpPr>
        <p:spPr>
          <a:xfrm>
            <a:off x="4265596" y="70916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4BCB3C-AFD7-4019-9DE7-DED7DEE7B8C2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4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918" y="286603"/>
            <a:ext cx="5853761" cy="14507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main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8" y="2108201"/>
            <a:ext cx="5853762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More</a:t>
            </a:r>
            <a:r>
              <a:rPr lang="ko-KR" altLang="en-US" sz="2000" b="1" dirty="0"/>
              <a:t> 버튼 </a:t>
            </a:r>
            <a:r>
              <a:rPr lang="ko-KR" altLang="en-US" sz="2000" b="1" dirty="0" err="1"/>
              <a:t>클릭시</a:t>
            </a:r>
            <a:r>
              <a:rPr lang="ko-KR" altLang="en-US" sz="2000" b="1" dirty="0"/>
              <a:t> 각각 공지사항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다시보기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차트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이미지 클릭 시 동영상페이지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dirty="0"/>
          </a:p>
          <a:p>
            <a:pPr marL="0" indent="0" rtl="0">
              <a:buNone/>
            </a:pPr>
            <a:r>
              <a:rPr lang="en-US" altLang="ko-KR" sz="2000" dirty="0"/>
              <a:t> 3. </a:t>
            </a:r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A4B523-C1F0-4825-AEE3-3592678B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230760" cy="4665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935796-97B7-4A06-8DC3-ECAE3EB2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3342"/>
            <a:ext cx="5230761" cy="236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F65A078-B43E-47FD-A35A-FD2F7182EB59}"/>
              </a:ext>
            </a:extLst>
          </p:cNvPr>
          <p:cNvSpPr/>
          <p:nvPr/>
        </p:nvSpPr>
        <p:spPr>
          <a:xfrm>
            <a:off x="4719484" y="35594"/>
            <a:ext cx="235974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406F7B9-C412-4207-81D6-2408429705F8}"/>
              </a:ext>
            </a:extLst>
          </p:cNvPr>
          <p:cNvSpPr/>
          <p:nvPr/>
        </p:nvSpPr>
        <p:spPr>
          <a:xfrm>
            <a:off x="4677552" y="2013459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030A9F-E4AE-4F2E-B605-CE7CB92ACC7E}"/>
              </a:ext>
            </a:extLst>
          </p:cNvPr>
          <p:cNvSpPr/>
          <p:nvPr/>
        </p:nvSpPr>
        <p:spPr>
          <a:xfrm>
            <a:off x="4677552" y="4478307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60E285-E63F-464B-B6E7-B0B6C5F8CDC1}"/>
              </a:ext>
            </a:extLst>
          </p:cNvPr>
          <p:cNvSpPr/>
          <p:nvPr/>
        </p:nvSpPr>
        <p:spPr>
          <a:xfrm>
            <a:off x="68826" y="2499058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349B13-3A37-4004-BF74-A719E3B90E64}"/>
              </a:ext>
            </a:extLst>
          </p:cNvPr>
          <p:cNvSpPr/>
          <p:nvPr/>
        </p:nvSpPr>
        <p:spPr>
          <a:xfrm>
            <a:off x="1792102" y="2485975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097EC8-5913-45BF-A344-3DC8F9B56546}"/>
              </a:ext>
            </a:extLst>
          </p:cNvPr>
          <p:cNvSpPr/>
          <p:nvPr/>
        </p:nvSpPr>
        <p:spPr>
          <a:xfrm>
            <a:off x="3584203" y="2465660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45DA5D-BA5A-4ED1-8B29-26F31CBC95C7}"/>
              </a:ext>
            </a:extLst>
          </p:cNvPr>
          <p:cNvCxnSpPr>
            <a:cxnSpLocks/>
          </p:cNvCxnSpPr>
          <p:nvPr/>
        </p:nvCxnSpPr>
        <p:spPr>
          <a:xfrm>
            <a:off x="5230761" y="1871831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4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758" y="1073185"/>
            <a:ext cx="5853761" cy="26434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footer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406" y="4021394"/>
            <a:ext cx="5853762" cy="2074606"/>
          </a:xfrm>
        </p:spPr>
        <p:txBody>
          <a:bodyPr vert="horz" lIns="0" tIns="45720" rIns="0" bIns="45720"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이미지 클릭 시 </a:t>
            </a:r>
            <a:endParaRPr lang="en-US" altLang="ko-KR" sz="2000" b="1" dirty="0"/>
          </a:p>
          <a:p>
            <a:pPr marL="0" indent="0" rtl="0">
              <a:buNone/>
            </a:pPr>
            <a:r>
              <a:rPr lang="ko-KR" altLang="en-US" sz="2000" b="1" dirty="0"/>
              <a:t>    </a:t>
            </a:r>
            <a:r>
              <a:rPr lang="ko-KR" altLang="en-US" sz="2000" b="1" dirty="0" err="1"/>
              <a:t>지니뮤직</a:t>
            </a:r>
            <a:r>
              <a:rPr lang="ko-KR" altLang="en-US" sz="2000" b="1" dirty="0"/>
              <a:t> 홈페이지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지니뮤직</a:t>
            </a:r>
            <a:r>
              <a:rPr lang="ko-KR" altLang="en-US" sz="2000" b="1" dirty="0"/>
              <a:t> 페이스북 사이트로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2. </a:t>
            </a:r>
            <a:r>
              <a:rPr lang="ko-KR" altLang="en-US" sz="2000" b="1" dirty="0"/>
              <a:t>클릭 시 해당 페이지로 이동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sz="2000" b="1" dirty="0"/>
          </a:p>
          <a:p>
            <a:pPr marL="0" indent="0" rtl="0">
              <a:buNone/>
            </a:pPr>
            <a:r>
              <a:rPr lang="en-US" altLang="ko-KR" sz="2000" b="1" dirty="0"/>
              <a:t> 3. </a:t>
            </a:r>
            <a:r>
              <a:rPr lang="ko-KR" altLang="en-US" sz="2000" b="1" dirty="0"/>
              <a:t>회사 소개 </a:t>
            </a:r>
            <a:r>
              <a:rPr lang="en-US" altLang="ko-KR" sz="2000" b="1" dirty="0"/>
              <a:t>TEXT </a:t>
            </a:r>
            <a:r>
              <a:rPr lang="ko-KR" altLang="en-US" sz="2000" b="1" dirty="0"/>
              <a:t>입력</a:t>
            </a:r>
            <a:endParaRPr lang="en-US" altLang="ko-KR" sz="2000" b="1" dirty="0"/>
          </a:p>
          <a:p>
            <a:pPr marL="0" indent="0" rtl="0">
              <a:buNone/>
            </a:pPr>
            <a:endParaRPr lang="en-US" altLang="ko-KR" dirty="0"/>
          </a:p>
          <a:p>
            <a:pPr marL="457200" indent="-457200" rtl="0">
              <a:buAutoNum type="arabicPeriod"/>
            </a:pP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45DA5D-BA5A-4ED1-8B29-26F31CBC95C7}"/>
              </a:ext>
            </a:extLst>
          </p:cNvPr>
          <p:cNvCxnSpPr>
            <a:cxnSpLocks/>
          </p:cNvCxnSpPr>
          <p:nvPr/>
        </p:nvCxnSpPr>
        <p:spPr>
          <a:xfrm>
            <a:off x="5390406" y="3726428"/>
            <a:ext cx="5634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DD043B6-A4C2-4A2B-84AE-D22E0958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038"/>
            <a:ext cx="12192000" cy="2310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F4072F6-F8C5-47C9-BF26-26170EDBA01B}"/>
              </a:ext>
            </a:extLst>
          </p:cNvPr>
          <p:cNvSpPr/>
          <p:nvPr/>
        </p:nvSpPr>
        <p:spPr>
          <a:xfrm>
            <a:off x="1783688" y="562012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FDDDCBF-3226-47DB-8D0B-915C0E5005EB}"/>
              </a:ext>
            </a:extLst>
          </p:cNvPr>
          <p:cNvSpPr/>
          <p:nvPr/>
        </p:nvSpPr>
        <p:spPr>
          <a:xfrm>
            <a:off x="11244168" y="762000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F0DFC5-7940-4EE2-840F-908190CA819D}"/>
              </a:ext>
            </a:extLst>
          </p:cNvPr>
          <p:cNvSpPr/>
          <p:nvPr/>
        </p:nvSpPr>
        <p:spPr>
          <a:xfrm>
            <a:off x="5112500" y="1191276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7CCD08-E4B8-4CEC-B664-6D425FF27867}"/>
              </a:ext>
            </a:extLst>
          </p:cNvPr>
          <p:cNvSpPr/>
          <p:nvPr/>
        </p:nvSpPr>
        <p:spPr>
          <a:xfrm>
            <a:off x="8931739" y="1702554"/>
            <a:ext cx="277906" cy="25100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569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435</TotalTime>
  <Words>532</Words>
  <Application>Microsoft Office PowerPoint</Application>
  <PresentationFormat>와이드스크린</PresentationFormat>
  <Paragraphs>189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Calibri</vt:lpstr>
      <vt:lpstr>Wingdings</vt:lpstr>
      <vt:lpstr>RetrospectVTI</vt:lpstr>
      <vt:lpstr>Semi Project</vt:lpstr>
      <vt:lpstr>PowerPoint 프레젠테이션</vt:lpstr>
      <vt:lpstr>       개요 - 요약</vt:lpstr>
      <vt:lpstr>조원</vt:lpstr>
      <vt:lpstr>       개요 - 일정</vt:lpstr>
      <vt:lpstr>       개요 – 사용프로그램 </vt:lpstr>
      <vt:lpstr>공통 - header</vt:lpstr>
      <vt:lpstr>공통 – main</vt:lpstr>
      <vt:lpstr>공통 – footer</vt:lpstr>
      <vt:lpstr>메뉴 - 차트</vt:lpstr>
      <vt:lpstr>메뉴 - 투표</vt:lpstr>
      <vt:lpstr>메뉴 - 방송정보</vt:lpstr>
      <vt:lpstr>메뉴 – 다시보기 </vt:lpstr>
      <vt:lpstr>메뉴 – 공지사항 </vt:lpstr>
      <vt:lpstr>메뉴 – 공지사항(글쓰기) </vt:lpstr>
      <vt:lpstr>회원 - 회원가입</vt:lpstr>
      <vt:lpstr>회원 - 로그인</vt:lpstr>
      <vt:lpstr>회원 – ID(PW) 찾기</vt:lpstr>
      <vt:lpstr>회원 - 회원가입</vt:lpstr>
      <vt:lpstr>시연 및 코드 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 projcet</dc:title>
  <dc:creator>어남준</dc:creator>
  <cp:lastModifiedBy>어남준</cp:lastModifiedBy>
  <cp:revision>5</cp:revision>
  <dcterms:created xsi:type="dcterms:W3CDTF">2021-10-28T01:13:17Z</dcterms:created>
  <dcterms:modified xsi:type="dcterms:W3CDTF">2021-10-28T08:51:11Z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